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0" r:id="rId3"/>
  </p:sldMasterIdLst>
  <p:notesMasterIdLst>
    <p:notesMasterId r:id="rId5"/>
  </p:notesMasterIdLst>
  <p:sldIdLst>
    <p:sldId id="256" r:id="rId4"/>
    <p:sldId id="296" r:id="rId6"/>
    <p:sldId id="258" r:id="rId7"/>
    <p:sldId id="259" r:id="rId8"/>
    <p:sldId id="260" r:id="rId9"/>
    <p:sldId id="335" r:id="rId10"/>
    <p:sldId id="261" r:id="rId11"/>
    <p:sldId id="336" r:id="rId12"/>
    <p:sldId id="262" r:id="rId13"/>
    <p:sldId id="263" r:id="rId14"/>
    <p:sldId id="372" r:id="rId15"/>
    <p:sldId id="264" r:id="rId16"/>
    <p:sldId id="265" r:id="rId17"/>
    <p:sldId id="373" r:id="rId18"/>
    <p:sldId id="266" r:id="rId19"/>
    <p:sldId id="374" r:id="rId20"/>
    <p:sldId id="375" r:id="rId21"/>
    <p:sldId id="267" r:id="rId22"/>
    <p:sldId id="268" r:id="rId23"/>
    <p:sldId id="269" r:id="rId24"/>
    <p:sldId id="270" r:id="rId25"/>
    <p:sldId id="385" r:id="rId26"/>
    <p:sldId id="388" r:id="rId27"/>
    <p:sldId id="295" r:id="rId28"/>
  </p:sldIdLst>
  <p:sldSz cx="9144000" cy="5143500"/>
  <p:notesSz cx="6858000" cy="9144000"/>
  <p:embeddedFontLst>
    <p:embeddedFont>
      <p:font typeface="Montserrat"/>
      <p:regular r:id="rId32"/>
    </p:embeddedFont>
    <p:embeddedFont>
      <p:font typeface="Raleway"/>
      <p:regular r:id="rId33"/>
    </p:embeddedFont>
    <p:embeddedFont>
      <p:font typeface="Archivo"/>
      <p:regular r:id="rId34"/>
    </p:embeddedFont>
    <p:embeddedFont>
      <p:font typeface="PT Sans" panose="020B0503020203020204"/>
      <p:regular r:id="rId35"/>
    </p:embeddedFont>
    <p:embeddedFont>
      <p:font typeface="Proxima Nova Semibold" panose="02000506030000020004"/>
      <p:bold r:id="rId36"/>
    </p:embeddedFont>
    <p:embeddedFont>
      <p:font typeface="Proxima Nova" panose="02000506030000020004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AD0"/>
    <a:srgbClr val="F0E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4d99d1a72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4d99d1a72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16241d4a3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16241d4a3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90cccfa97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90cccfa97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23" name="Shape 9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4" name="Google Shape;9124;g25b153af717_1_930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5" name="Google Shape;9125;g25b153af717_1_930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23" name="Shape 9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4" name="Google Shape;9124;g25b153af717_1_930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5" name="Google Shape;9125;g25b153af717_1_930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Modern Programming languges - Java ,Kotlin , C++ , Python ,  (OOPs Based Language ) etc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 Learn Kotlin as lang - kyu seekhna hai</a:t>
            </a:r>
            <a:r>
              <a:rPr lang="en-US"/>
              <a:t> sytntax , oops 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1"/>
          <p:cNvSpPr/>
          <p:nvPr/>
        </p:nvSpPr>
        <p:spPr>
          <a:xfrm rot="-5400000" flipH="1">
            <a:off x="8430782" y="-4847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1"/>
          <p:cNvSpPr txBox="1"/>
          <p:nvPr>
            <p:ph type="title" hasCustomPrompt="1"/>
          </p:nvPr>
        </p:nvSpPr>
        <p:spPr>
          <a:xfrm>
            <a:off x="1106650" y="1402050"/>
            <a:ext cx="6576000" cy="123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type="subTitle" idx="1"/>
          </p:nvPr>
        </p:nvSpPr>
        <p:spPr>
          <a:xfrm>
            <a:off x="1106650" y="26362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type="title" idx="2" hasCustomPrompt="1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type="title" idx="3" hasCustomPrompt="1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type="title" idx="4" hasCustomPrompt="1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type="title" idx="5" hasCustomPrompt="1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type="title" idx="6" hasCustomPrompt="1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type="title" idx="7" hasCustomPrompt="1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type="subTitle" idx="14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0" name="Google Shape;100;p13"/>
          <p:cNvGrpSpPr/>
          <p:nvPr/>
        </p:nvGrpSpPr>
        <p:grpSpPr>
          <a:xfrm>
            <a:off x="-1599850" y="-66045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0" name="Google Shape;110;p14"/>
          <p:cNvGrpSpPr/>
          <p:nvPr/>
        </p:nvGrpSpPr>
        <p:grpSpPr>
          <a:xfrm>
            <a:off x="-451492" y="-121767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type="subTitle" idx="1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type="subTitle" idx="2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type="subTitle" idx="3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type="subTitle" idx="4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type="subTitle" idx="5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type="subTitle" idx="6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-390800" y="445025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type="subTitle" idx="1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type="subTitle" idx="2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type="subTitle" idx="3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type="subTitle" idx="4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type="subTitle" idx="5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type="subTitle" idx="6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type="subTitle" idx="7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type="subTitle" idx="8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type="subTitle" idx="9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type="subTitle" idx="13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subTitle" idx="14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type="subTitle" idx="15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1935600" y="-156862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10800000">
            <a:off x="-594406" y="4466374"/>
            <a:ext cx="1594800" cy="1594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9"/>
          <p:cNvSpPr txBox="1"/>
          <p:nvPr>
            <p:ph type="title" hasCustomPrompt="1"/>
          </p:nvPr>
        </p:nvSpPr>
        <p:spPr>
          <a:xfrm>
            <a:off x="2825700" y="1980128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type="subTitle" idx="1"/>
          </p:nvPr>
        </p:nvSpPr>
        <p:spPr>
          <a:xfrm>
            <a:off x="2825700" y="2751898"/>
            <a:ext cx="3492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type="title" idx="2" hasCustomPrompt="1"/>
          </p:nvPr>
        </p:nvSpPr>
        <p:spPr>
          <a:xfrm>
            <a:off x="2825700" y="539510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/>
          <p:nvPr>
            <p:ph type="subTitle" idx="3"/>
          </p:nvPr>
        </p:nvSpPr>
        <p:spPr>
          <a:xfrm>
            <a:off x="2825700" y="1308399"/>
            <a:ext cx="3492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 idx="4" hasCustomPrompt="1"/>
          </p:nvPr>
        </p:nvSpPr>
        <p:spPr>
          <a:xfrm>
            <a:off x="2825700" y="3420746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9"/>
          <p:cNvSpPr txBox="1"/>
          <p:nvPr>
            <p:ph type="subTitle" idx="5"/>
          </p:nvPr>
        </p:nvSpPr>
        <p:spPr>
          <a:xfrm>
            <a:off x="2825700" y="4195396"/>
            <a:ext cx="3492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968400" y="58816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type="subTitle" idx="1"/>
          </p:nvPr>
        </p:nvSpPr>
        <p:spPr>
          <a:xfrm>
            <a:off x="3968400" y="1529850"/>
            <a:ext cx="4448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/>
        </p:nvSpPr>
        <p:spPr>
          <a:xfrm>
            <a:off x="3470700" y="333258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type="title" idx="2" hasCustomPrompt="1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>
            <p:ph type="pic" idx="3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body" idx="1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51775" y="-444025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1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2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3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4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-351775" y="539500"/>
            <a:ext cx="9171425" cy="669340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rot="10800000" flipH="1">
            <a:off x="-2074620" y="-11510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6"/>
          <p:cNvSpPr/>
          <p:nvPr/>
        </p:nvSpPr>
        <p:spPr>
          <a:xfrm rot="5400000" flipH="1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6"/>
          <p:cNvSpPr/>
          <p:nvPr/>
        </p:nvSpPr>
        <p:spPr>
          <a:xfrm rot="5400000" flipH="1">
            <a:off x="7531723" y="47536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type="subTitle" idx="1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type="pic" idx="2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hyperlink" Target="%20https://www.youtube.com/playlist?list=PL8mmlU1K4lucGWnp6LuK7gJs_Kq_qvsik&#13;&#10;" TargetMode="External"/><Relationship Id="rId2" Type="http://schemas.openxmlformats.org/officeDocument/2006/relationships/hyperlink" Target="https://www.youtube.com/watch?v=NosAkIKgA4Y&amp;list=PLRKyZvuMYSIMW3-rSOGCkPlO1z_IYJy3G" TargetMode="External"/><Relationship Id="rId1" Type="http://schemas.openxmlformats.org/officeDocument/2006/relationships/hyperlink" Target="%20https://kotlinlang.org/docs/kotlin-tour-hello-world.html" TargetMode="Externa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u64gyCdqawU" TargetMode="Externa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26"/>
          <p:cNvSpPr txBox="1"/>
          <p:nvPr>
            <p:ph type="ctrTitle"/>
          </p:nvPr>
        </p:nvSpPr>
        <p:spPr>
          <a:xfrm>
            <a:off x="467995" y="1347470"/>
            <a:ext cx="5798820" cy="249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Getting Started with </a:t>
            </a:r>
            <a:r>
              <a:rPr lang="en-US" altLang="en-GB" sz="4400">
                <a:solidFill>
                  <a:srgbClr val="002060"/>
                </a:solidFill>
              </a:rPr>
              <a:t>Android </a:t>
            </a:r>
            <a:r>
              <a:rPr lang="en-GB" sz="4400"/>
              <a:t>App </a:t>
            </a:r>
            <a:r>
              <a:rPr lang="en-US" altLang="en-GB" sz="4400"/>
              <a:t>Development in </a:t>
            </a:r>
            <a:r>
              <a:rPr lang="en-US" altLang="en-GB" sz="4400">
                <a:solidFill>
                  <a:srgbClr val="002060"/>
                </a:solidFill>
              </a:rPr>
              <a:t>Kotlin</a:t>
            </a:r>
            <a:endParaRPr lang="en-US" altLang="en-GB" sz="4400">
              <a:solidFill>
                <a:srgbClr val="002060"/>
              </a:solidFill>
            </a:endParaRPr>
          </a:p>
        </p:txBody>
      </p:sp>
      <p:sp>
        <p:nvSpPr>
          <p:cNvPr id="220" name="Google Shape;220;p26"/>
          <p:cNvSpPr txBox="1"/>
          <p:nvPr>
            <p:ph type="subTitle" idx="1"/>
          </p:nvPr>
        </p:nvSpPr>
        <p:spPr>
          <a:xfrm>
            <a:off x="468115" y="379549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[ INTRODUCTORY SESSION 01 - GDSC BU ] </a:t>
            </a:r>
            <a:endParaRPr lang="en-US" altLang="en-GB" b="1"/>
          </a:p>
        </p:txBody>
      </p:sp>
      <p:pic>
        <p:nvPicPr>
          <p:cNvPr id="2" name="Picture 1" descr="pngkit_android-phone-frame-png_9439693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980" y="619125"/>
            <a:ext cx="2086610" cy="4147185"/>
          </a:xfrm>
          <a:prstGeom prst="rect">
            <a:avLst/>
          </a:prstGeom>
        </p:spPr>
      </p:pic>
      <p:pic>
        <p:nvPicPr>
          <p:cNvPr id="3" name="Picture 2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85" y="685165"/>
            <a:ext cx="1974850" cy="3790950"/>
          </a:xfrm>
          <a:prstGeom prst="rect">
            <a:avLst/>
          </a:prstGeom>
          <a:effectLst>
            <a:softEdge rad="1778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ym typeface="+mn-ea"/>
              </a:rPr>
              <a:t>Things You Should know Before Start Android Development</a:t>
            </a:r>
            <a:endParaRPr lang="en-US" altLang="en-GB" sz="2000">
              <a:sym typeface="+mn-ea"/>
            </a:endParaRPr>
          </a:p>
        </p:txBody>
      </p:sp>
      <p:sp>
        <p:nvSpPr>
          <p:cNvPr id="874" name="Google Shape;874;p33"/>
          <p:cNvSpPr txBox="1"/>
          <p:nvPr>
            <p:ph type="subTitle" idx="5"/>
          </p:nvPr>
        </p:nvSpPr>
        <p:spPr>
          <a:xfrm>
            <a:off x="541020" y="4079875"/>
            <a:ext cx="2811145" cy="72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UI</a:t>
            </a:r>
            <a:endParaRPr lang="en-US" altLang="en-GB"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 DESIGN</a:t>
            </a:r>
            <a:endParaRPr lang="en-US" altLang="en-GB" sz="3200"/>
          </a:p>
        </p:txBody>
      </p:sp>
      <p:sp>
        <p:nvSpPr>
          <p:cNvPr id="875" name="Google Shape;875;p33"/>
          <p:cNvSpPr txBox="1"/>
          <p:nvPr>
            <p:ph type="subTitle" idx="7"/>
          </p:nvPr>
        </p:nvSpPr>
        <p:spPr>
          <a:xfrm>
            <a:off x="4140200" y="4299585"/>
            <a:ext cx="4212590" cy="573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BUSINESS </a:t>
            </a:r>
            <a:endParaRPr lang="en-US" altLang="en-GB"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LOGIC</a:t>
            </a:r>
            <a:endParaRPr lang="en-US" altLang="en-GB" sz="240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Plus 4"/>
          <p:cNvSpPr/>
          <p:nvPr/>
        </p:nvSpPr>
        <p:spPr>
          <a:xfrm>
            <a:off x="3851910" y="3939540"/>
            <a:ext cx="575945" cy="504190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800"/>
          </a:p>
        </p:txBody>
      </p:sp>
      <p:sp>
        <p:nvSpPr>
          <p:cNvPr id="7" name="Google Shape;869;p33"/>
          <p:cNvSpPr txBox="1"/>
          <p:nvPr/>
        </p:nvSpPr>
        <p:spPr>
          <a:xfrm>
            <a:off x="755560" y="14915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GB" sz="2000" b="0">
                <a:sym typeface="+mn-ea"/>
              </a:rPr>
              <a:t>&gt;  There are 2 things in Android </a:t>
            </a:r>
            <a:endParaRPr lang="en-US" altLang="en-GB" sz="2000" b="0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14816" t="2386" r="4468" b="-404"/>
          <a:stretch>
            <a:fillRect/>
          </a:stretch>
        </p:blipFill>
        <p:spPr>
          <a:xfrm>
            <a:off x="1332333" y="2139950"/>
            <a:ext cx="1514475" cy="1437640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12646" t="4523" r="6016" b="1051"/>
          <a:stretch>
            <a:fillRect/>
          </a:stretch>
        </p:blipFill>
        <p:spPr>
          <a:xfrm>
            <a:off x="5512435" y="2211705"/>
            <a:ext cx="1468120" cy="1469390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Placeholder 8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99795" y="411480"/>
            <a:ext cx="7180580" cy="3999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12850" y="123190"/>
            <a:ext cx="6718935" cy="4128135"/>
          </a:xfrm>
          <a:prstGeom prst="rect">
            <a:avLst/>
          </a:prstGeom>
        </p:spPr>
      </p:pic>
      <p:sp>
        <p:nvSpPr>
          <p:cNvPr id="18" name="Flowchart: Alternate Process 17"/>
          <p:cNvSpPr/>
          <p:nvPr/>
        </p:nvSpPr>
        <p:spPr>
          <a:xfrm>
            <a:off x="3919220" y="4371975"/>
            <a:ext cx="1441450" cy="29972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Alternate Process 19"/>
          <p:cNvSpPr/>
          <p:nvPr/>
        </p:nvSpPr>
        <p:spPr>
          <a:xfrm>
            <a:off x="5904865" y="4371975"/>
            <a:ext cx="1543685" cy="29972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lowchart: Alternate Process 20"/>
          <p:cNvSpPr/>
          <p:nvPr/>
        </p:nvSpPr>
        <p:spPr>
          <a:xfrm>
            <a:off x="1764665" y="4371975"/>
            <a:ext cx="1455420" cy="29972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1630045" y="4396105"/>
            <a:ext cx="1724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2"/>
                </a:solidFill>
                <a:sym typeface="+mn-ea"/>
              </a:rPr>
              <a:t>SPLASH SCREEN</a:t>
            </a:r>
            <a:endParaRPr lang="en-US" altLang="en-GB" sz="1200">
              <a:solidFill>
                <a:schemeClr val="bg2"/>
              </a:solidFill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757930" y="4396105"/>
            <a:ext cx="1724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2"/>
                </a:solidFill>
                <a:sym typeface="+mn-ea"/>
              </a:rPr>
              <a:t>LOGIN SCREEN</a:t>
            </a:r>
            <a:endParaRPr lang="en-US" altLang="en-GB" sz="1200">
              <a:solidFill>
                <a:schemeClr val="bg2"/>
              </a:solidFill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5822315" y="4379595"/>
            <a:ext cx="1724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2"/>
                </a:solidFill>
                <a:sym typeface="+mn-ea"/>
              </a:rPr>
              <a:t>REGISTER SCREEN</a:t>
            </a:r>
            <a:endParaRPr lang="en-US" altLang="en-GB" sz="1200">
              <a:solidFill>
                <a:schemeClr val="bg2"/>
              </a:solidFill>
              <a:sym typeface="+mn-ea"/>
            </a:endParaRPr>
          </a:p>
        </p:txBody>
      </p:sp>
      <p:cxnSp>
        <p:nvCxnSpPr>
          <p:cNvPr id="29" name="Elbow Connector 28"/>
          <p:cNvCxnSpPr/>
          <p:nvPr/>
        </p:nvCxnSpPr>
        <p:spPr>
          <a:xfrm>
            <a:off x="2698750" y="3291840"/>
            <a:ext cx="3025140" cy="720090"/>
          </a:xfrm>
          <a:prstGeom prst="bentConnector3">
            <a:avLst>
              <a:gd name="adj1" fmla="val 650"/>
            </a:avLst>
          </a:prstGeom>
          <a:ln w="57150" cmpd="sng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3275965" y="2931795"/>
            <a:ext cx="672465" cy="215900"/>
          </a:xfrm>
          <a:prstGeom prst="bentConnector3">
            <a:avLst>
              <a:gd name="adj1" fmla="val 50047"/>
            </a:avLst>
          </a:prstGeom>
          <a:ln w="57150" cmpd="sng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"/>
          <p:cNvSpPr/>
          <p:nvPr/>
        </p:nvSpPr>
        <p:spPr>
          <a:xfrm flipH="1">
            <a:off x="6318300" y="40368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7" name="Google Shape;907;p35"/>
          <p:cNvSpPr/>
          <p:nvPr/>
        </p:nvSpPr>
        <p:spPr>
          <a:xfrm rot="-5400000" flipH="1">
            <a:off x="8183005" y="210076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8" name="Google Shape;908;p35"/>
          <p:cNvSpPr/>
          <p:nvPr/>
        </p:nvSpPr>
        <p:spPr>
          <a:xfrm rot="-5400000" flipH="1">
            <a:off x="7275657" y="541161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35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11" name="Google Shape;911;p35"/>
          <p:cNvGrpSpPr/>
          <p:nvPr/>
        </p:nvGrpSpPr>
        <p:grpSpPr>
          <a:xfrm>
            <a:off x="3660140" y="1611630"/>
            <a:ext cx="1399540" cy="2893695"/>
            <a:chOff x="4742525" y="633875"/>
            <a:chExt cx="808475" cy="1526500"/>
          </a:xfrm>
        </p:grpSpPr>
        <p:sp>
          <p:nvSpPr>
            <p:cNvPr id="912" name="Google Shape;912;p35"/>
            <p:cNvSpPr/>
            <p:nvPr/>
          </p:nvSpPr>
          <p:spPr>
            <a:xfrm>
              <a:off x="4742525" y="633875"/>
              <a:ext cx="808475" cy="1526500"/>
            </a:xfrm>
            <a:custGeom>
              <a:avLst/>
              <a:gdLst/>
              <a:ahLst/>
              <a:cxnLst/>
              <a:rect l="l" t="t" r="r" b="b"/>
              <a:pathLst>
                <a:path w="32339" h="61060" extrusionOk="0">
                  <a:moveTo>
                    <a:pt x="2831" y="0"/>
                  </a:moveTo>
                  <a:cubicBezTo>
                    <a:pt x="1269" y="0"/>
                    <a:pt x="0" y="1268"/>
                    <a:pt x="0" y="2841"/>
                  </a:cubicBezTo>
                  <a:lnTo>
                    <a:pt x="0" y="58229"/>
                  </a:lnTo>
                  <a:cubicBezTo>
                    <a:pt x="0" y="59791"/>
                    <a:pt x="1269" y="61060"/>
                    <a:pt x="2831" y="61060"/>
                  </a:cubicBezTo>
                  <a:lnTo>
                    <a:pt x="29508" y="61060"/>
                  </a:lnTo>
                  <a:cubicBezTo>
                    <a:pt x="31070" y="61060"/>
                    <a:pt x="32339" y="59791"/>
                    <a:pt x="32339" y="58229"/>
                  </a:cubicBezTo>
                  <a:lnTo>
                    <a:pt x="32339" y="2841"/>
                  </a:lnTo>
                  <a:cubicBezTo>
                    <a:pt x="32339" y="1268"/>
                    <a:pt x="31070" y="0"/>
                    <a:pt x="29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766625" y="691775"/>
              <a:ext cx="764450" cy="1443175"/>
            </a:xfrm>
            <a:custGeom>
              <a:avLst/>
              <a:gdLst/>
              <a:ahLst/>
              <a:cxnLst/>
              <a:rect l="l" t="t" r="r" b="b"/>
              <a:pathLst>
                <a:path w="30578" h="57727" extrusionOk="0">
                  <a:moveTo>
                    <a:pt x="2684" y="1"/>
                  </a:moveTo>
                  <a:cubicBezTo>
                    <a:pt x="1196" y="1"/>
                    <a:pt x="1" y="1196"/>
                    <a:pt x="1" y="2684"/>
                  </a:cubicBezTo>
                  <a:lnTo>
                    <a:pt x="1" y="55043"/>
                  </a:lnTo>
                  <a:cubicBezTo>
                    <a:pt x="1" y="56521"/>
                    <a:pt x="1196" y="57727"/>
                    <a:pt x="2684" y="57727"/>
                  </a:cubicBezTo>
                  <a:lnTo>
                    <a:pt x="27894" y="57727"/>
                  </a:lnTo>
                  <a:cubicBezTo>
                    <a:pt x="29372" y="57727"/>
                    <a:pt x="30578" y="56521"/>
                    <a:pt x="30578" y="55043"/>
                  </a:cubicBezTo>
                  <a:lnTo>
                    <a:pt x="30578" y="2684"/>
                  </a:lnTo>
                  <a:cubicBezTo>
                    <a:pt x="30578" y="1196"/>
                    <a:pt x="29372" y="1"/>
                    <a:pt x="27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766625" y="1017000"/>
              <a:ext cx="263925" cy="601975"/>
            </a:xfrm>
            <a:custGeom>
              <a:avLst/>
              <a:gdLst/>
              <a:ahLst/>
              <a:cxnLst/>
              <a:rect l="l" t="t" r="r" b="b"/>
              <a:pathLst>
                <a:path w="10557" h="24079" extrusionOk="0">
                  <a:moveTo>
                    <a:pt x="1" y="0"/>
                  </a:moveTo>
                  <a:lnTo>
                    <a:pt x="1" y="24078"/>
                  </a:lnTo>
                  <a:cubicBezTo>
                    <a:pt x="5955" y="23302"/>
                    <a:pt x="10557" y="18208"/>
                    <a:pt x="10557" y="12044"/>
                  </a:cubicBezTo>
                  <a:cubicBezTo>
                    <a:pt x="10557" y="5870"/>
                    <a:pt x="5955" y="77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980200" y="655625"/>
              <a:ext cx="315025" cy="65525"/>
            </a:xfrm>
            <a:custGeom>
              <a:avLst/>
              <a:gdLst/>
              <a:ahLst/>
              <a:cxnLst/>
              <a:rect l="l" t="t" r="r" b="b"/>
              <a:pathLst>
                <a:path w="12601" h="2621" extrusionOk="0">
                  <a:moveTo>
                    <a:pt x="1" y="0"/>
                  </a:moveTo>
                  <a:lnTo>
                    <a:pt x="1" y="1562"/>
                  </a:lnTo>
                  <a:cubicBezTo>
                    <a:pt x="1" y="2149"/>
                    <a:pt x="473" y="2621"/>
                    <a:pt x="1060" y="2621"/>
                  </a:cubicBezTo>
                  <a:lnTo>
                    <a:pt x="11542" y="2621"/>
                  </a:lnTo>
                  <a:cubicBezTo>
                    <a:pt x="12129" y="2621"/>
                    <a:pt x="12601" y="2149"/>
                    <a:pt x="12601" y="1562"/>
                  </a:cubicBezTo>
                  <a:lnTo>
                    <a:pt x="12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454275" y="746800"/>
              <a:ext cx="19150" cy="41700"/>
            </a:xfrm>
            <a:custGeom>
              <a:avLst/>
              <a:gdLst/>
              <a:ahLst/>
              <a:cxnLst/>
              <a:rect l="l" t="t" r="r" b="b"/>
              <a:pathLst>
                <a:path w="766" h="1668" extrusionOk="0">
                  <a:moveTo>
                    <a:pt x="147" y="1"/>
                  </a:moveTo>
                  <a:lnTo>
                    <a:pt x="147" y="148"/>
                  </a:lnTo>
                  <a:lnTo>
                    <a:pt x="1" y="148"/>
                  </a:lnTo>
                  <a:lnTo>
                    <a:pt x="1" y="1668"/>
                  </a:lnTo>
                  <a:lnTo>
                    <a:pt x="766" y="1668"/>
                  </a:lnTo>
                  <a:lnTo>
                    <a:pt x="766" y="148"/>
                  </a:lnTo>
                  <a:lnTo>
                    <a:pt x="619" y="14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455575" y="759400"/>
              <a:ext cx="16550" cy="27800"/>
            </a:xfrm>
            <a:custGeom>
              <a:avLst/>
              <a:gdLst/>
              <a:ahLst/>
              <a:cxnLst/>
              <a:rect l="l" t="t" r="r" b="b"/>
              <a:pathLst>
                <a:path w="662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661" y="111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434350" y="756250"/>
              <a:ext cx="7625" cy="32250"/>
            </a:xfrm>
            <a:custGeom>
              <a:avLst/>
              <a:gdLst/>
              <a:ahLst/>
              <a:cxnLst/>
              <a:rect l="l" t="t" r="r" b="b"/>
              <a:pathLst>
                <a:path w="30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305" y="129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5423875" y="762525"/>
              <a:ext cx="7625" cy="25975"/>
            </a:xfrm>
            <a:custGeom>
              <a:avLst/>
              <a:gdLst/>
              <a:ahLst/>
              <a:cxnLst/>
              <a:rect l="l" t="t" r="r" b="b"/>
              <a:pathLst>
                <a:path w="305" h="1039" extrusionOk="0">
                  <a:moveTo>
                    <a:pt x="1" y="1"/>
                  </a:moveTo>
                  <a:lnTo>
                    <a:pt x="1" y="1039"/>
                  </a:lnTo>
                  <a:lnTo>
                    <a:pt x="305" y="10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5413400" y="769075"/>
              <a:ext cx="7875" cy="19425"/>
            </a:xfrm>
            <a:custGeom>
              <a:avLst/>
              <a:gdLst/>
              <a:ahLst/>
              <a:cxnLst/>
              <a:rect l="l" t="t" r="r" b="b"/>
              <a:pathLst>
                <a:path w="315" h="777" extrusionOk="0">
                  <a:moveTo>
                    <a:pt x="0" y="1"/>
                  </a:moveTo>
                  <a:lnTo>
                    <a:pt x="0" y="777"/>
                  </a:lnTo>
                  <a:lnTo>
                    <a:pt x="315" y="777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403175" y="775375"/>
              <a:ext cx="7625" cy="13125"/>
            </a:xfrm>
            <a:custGeom>
              <a:avLst/>
              <a:gdLst/>
              <a:ahLst/>
              <a:cxnLst/>
              <a:rect l="l" t="t" r="r" b="b"/>
              <a:pathLst>
                <a:path w="305" h="525" extrusionOk="0">
                  <a:moveTo>
                    <a:pt x="1" y="1"/>
                  </a:moveTo>
                  <a:lnTo>
                    <a:pt x="1" y="525"/>
                  </a:lnTo>
                  <a:lnTo>
                    <a:pt x="305" y="52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5353650" y="750750"/>
              <a:ext cx="55050" cy="16525"/>
            </a:xfrm>
            <a:custGeom>
              <a:avLst/>
              <a:gdLst/>
              <a:ahLst/>
              <a:cxnLst/>
              <a:rect l="l" t="t" r="r" b="b"/>
              <a:pathLst>
                <a:path w="2202" h="661" extrusionOk="0">
                  <a:moveTo>
                    <a:pt x="1101" y="0"/>
                  </a:moveTo>
                  <a:cubicBezTo>
                    <a:pt x="661" y="0"/>
                    <a:pt x="273" y="189"/>
                    <a:pt x="0" y="482"/>
                  </a:cubicBezTo>
                  <a:lnTo>
                    <a:pt x="168" y="661"/>
                  </a:lnTo>
                  <a:cubicBezTo>
                    <a:pt x="399" y="409"/>
                    <a:pt x="734" y="241"/>
                    <a:pt x="1101" y="241"/>
                  </a:cubicBezTo>
                  <a:cubicBezTo>
                    <a:pt x="1468" y="241"/>
                    <a:pt x="1793" y="409"/>
                    <a:pt x="2023" y="661"/>
                  </a:cubicBezTo>
                  <a:lnTo>
                    <a:pt x="2202" y="482"/>
                  </a:lnTo>
                  <a:cubicBezTo>
                    <a:pt x="1929" y="189"/>
                    <a:pt x="1531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360975" y="760950"/>
              <a:ext cx="40400" cy="13675"/>
            </a:xfrm>
            <a:custGeom>
              <a:avLst/>
              <a:gdLst/>
              <a:ahLst/>
              <a:cxnLst/>
              <a:rect l="l" t="t" r="r" b="b"/>
              <a:pathLst>
                <a:path w="1616" h="547" extrusionOk="0">
                  <a:moveTo>
                    <a:pt x="808" y="1"/>
                  </a:moveTo>
                  <a:cubicBezTo>
                    <a:pt x="483" y="1"/>
                    <a:pt x="200" y="148"/>
                    <a:pt x="1" y="368"/>
                  </a:cubicBezTo>
                  <a:lnTo>
                    <a:pt x="169" y="546"/>
                  </a:lnTo>
                  <a:cubicBezTo>
                    <a:pt x="326" y="357"/>
                    <a:pt x="546" y="242"/>
                    <a:pt x="808" y="242"/>
                  </a:cubicBezTo>
                  <a:cubicBezTo>
                    <a:pt x="1060" y="242"/>
                    <a:pt x="1290" y="357"/>
                    <a:pt x="1437" y="546"/>
                  </a:cubicBezTo>
                  <a:lnTo>
                    <a:pt x="1615" y="368"/>
                  </a:lnTo>
                  <a:cubicBezTo>
                    <a:pt x="1416" y="148"/>
                    <a:pt x="1133" y="1"/>
                    <a:pt x="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5368050" y="771175"/>
              <a:ext cx="25975" cy="10525"/>
            </a:xfrm>
            <a:custGeom>
              <a:avLst/>
              <a:gdLst/>
              <a:ahLst/>
              <a:cxnLst/>
              <a:rect l="l" t="t" r="r" b="b"/>
              <a:pathLst>
                <a:path w="1039" h="421" extrusionOk="0">
                  <a:moveTo>
                    <a:pt x="525" y="1"/>
                  </a:moveTo>
                  <a:cubicBezTo>
                    <a:pt x="315" y="1"/>
                    <a:pt x="127" y="106"/>
                    <a:pt x="1" y="252"/>
                  </a:cubicBezTo>
                  <a:lnTo>
                    <a:pt x="179" y="420"/>
                  </a:lnTo>
                  <a:cubicBezTo>
                    <a:pt x="252" y="315"/>
                    <a:pt x="378" y="242"/>
                    <a:pt x="525" y="242"/>
                  </a:cubicBezTo>
                  <a:cubicBezTo>
                    <a:pt x="661" y="242"/>
                    <a:pt x="787" y="315"/>
                    <a:pt x="871" y="420"/>
                  </a:cubicBezTo>
                  <a:lnTo>
                    <a:pt x="1039" y="252"/>
                  </a:lnTo>
                  <a:cubicBezTo>
                    <a:pt x="913" y="106"/>
                    <a:pt x="735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5375925" y="781925"/>
              <a:ext cx="10500" cy="8400"/>
            </a:xfrm>
            <a:custGeom>
              <a:avLst/>
              <a:gdLst/>
              <a:ahLst/>
              <a:cxnLst/>
              <a:rect l="l" t="t" r="r" b="b"/>
              <a:pathLst>
                <a:path w="420" h="336" extrusionOk="0">
                  <a:moveTo>
                    <a:pt x="210" y="1"/>
                  </a:moveTo>
                  <a:cubicBezTo>
                    <a:pt x="116" y="1"/>
                    <a:pt x="42" y="53"/>
                    <a:pt x="0" y="126"/>
                  </a:cubicBezTo>
                  <a:lnTo>
                    <a:pt x="210" y="336"/>
                  </a:lnTo>
                  <a:lnTo>
                    <a:pt x="420" y="126"/>
                  </a:lnTo>
                  <a:cubicBezTo>
                    <a:pt x="378" y="53"/>
                    <a:pt x="294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4828475" y="760950"/>
              <a:ext cx="7900" cy="21525"/>
            </a:xfrm>
            <a:custGeom>
              <a:avLst/>
              <a:gdLst/>
              <a:ahLst/>
              <a:cxnLst/>
              <a:rect l="l" t="t" r="r" b="b"/>
              <a:pathLst>
                <a:path w="316" h="861" extrusionOk="0">
                  <a:moveTo>
                    <a:pt x="1" y="1"/>
                  </a:moveTo>
                  <a:lnTo>
                    <a:pt x="1" y="106"/>
                  </a:lnTo>
                  <a:lnTo>
                    <a:pt x="200" y="106"/>
                  </a:lnTo>
                  <a:lnTo>
                    <a:pt x="200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839750" y="760950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200" y="106"/>
                  </a:lnTo>
                  <a:lnTo>
                    <a:pt x="200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4852325" y="778250"/>
              <a:ext cx="4225" cy="4225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4" y="1"/>
                  </a:moveTo>
                  <a:cubicBezTo>
                    <a:pt x="42" y="1"/>
                    <a:pt x="1" y="43"/>
                    <a:pt x="1" y="85"/>
                  </a:cubicBezTo>
                  <a:cubicBezTo>
                    <a:pt x="1" y="137"/>
                    <a:pt x="42" y="169"/>
                    <a:pt x="84" y="169"/>
                  </a:cubicBezTo>
                  <a:cubicBezTo>
                    <a:pt x="126" y="169"/>
                    <a:pt x="168" y="137"/>
                    <a:pt x="168" y="85"/>
                  </a:cubicBezTo>
                  <a:cubicBezTo>
                    <a:pt x="168" y="43"/>
                    <a:pt x="12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858350" y="760950"/>
              <a:ext cx="16025" cy="21775"/>
            </a:xfrm>
            <a:custGeom>
              <a:avLst/>
              <a:gdLst/>
              <a:ahLst/>
              <a:cxnLst/>
              <a:rect l="l" t="t" r="r" b="b"/>
              <a:pathLst>
                <a:path w="641" h="871" extrusionOk="0">
                  <a:moveTo>
                    <a:pt x="43" y="1"/>
                  </a:moveTo>
                  <a:lnTo>
                    <a:pt x="43" y="106"/>
                  </a:lnTo>
                  <a:lnTo>
                    <a:pt x="451" y="106"/>
                  </a:lnTo>
                  <a:lnTo>
                    <a:pt x="231" y="368"/>
                  </a:lnTo>
                  <a:lnTo>
                    <a:pt x="231" y="462"/>
                  </a:lnTo>
                  <a:lnTo>
                    <a:pt x="305" y="462"/>
                  </a:lnTo>
                  <a:cubicBezTo>
                    <a:pt x="451" y="462"/>
                    <a:pt x="514" y="515"/>
                    <a:pt x="514" y="609"/>
                  </a:cubicBezTo>
                  <a:cubicBezTo>
                    <a:pt x="514" y="703"/>
                    <a:pt x="441" y="756"/>
                    <a:pt x="315" y="756"/>
                  </a:cubicBezTo>
                  <a:cubicBezTo>
                    <a:pt x="210" y="756"/>
                    <a:pt x="116" y="724"/>
                    <a:pt x="53" y="661"/>
                  </a:cubicBezTo>
                  <a:lnTo>
                    <a:pt x="1" y="766"/>
                  </a:lnTo>
                  <a:cubicBezTo>
                    <a:pt x="74" y="829"/>
                    <a:pt x="189" y="871"/>
                    <a:pt x="315" y="871"/>
                  </a:cubicBezTo>
                  <a:cubicBezTo>
                    <a:pt x="535" y="871"/>
                    <a:pt x="640" y="745"/>
                    <a:pt x="640" y="609"/>
                  </a:cubicBezTo>
                  <a:cubicBezTo>
                    <a:pt x="640" y="473"/>
                    <a:pt x="546" y="378"/>
                    <a:pt x="378" y="357"/>
                  </a:cubicBezTo>
                  <a:lnTo>
                    <a:pt x="609" y="8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877225" y="760700"/>
              <a:ext cx="17325" cy="22025"/>
            </a:xfrm>
            <a:custGeom>
              <a:avLst/>
              <a:gdLst/>
              <a:ahLst/>
              <a:cxnLst/>
              <a:rect l="l" t="t" r="r" b="b"/>
              <a:pathLst>
                <a:path w="693" h="881" extrusionOk="0">
                  <a:moveTo>
                    <a:pt x="346" y="105"/>
                  </a:moveTo>
                  <a:cubicBezTo>
                    <a:pt x="483" y="105"/>
                    <a:pt x="577" y="221"/>
                    <a:pt x="577" y="441"/>
                  </a:cubicBezTo>
                  <a:cubicBezTo>
                    <a:pt x="577" y="661"/>
                    <a:pt x="483" y="766"/>
                    <a:pt x="346" y="766"/>
                  </a:cubicBezTo>
                  <a:cubicBezTo>
                    <a:pt x="210" y="766"/>
                    <a:pt x="116" y="661"/>
                    <a:pt x="116" y="441"/>
                  </a:cubicBezTo>
                  <a:cubicBezTo>
                    <a:pt x="116" y="221"/>
                    <a:pt x="210" y="105"/>
                    <a:pt x="346" y="105"/>
                  </a:cubicBezTo>
                  <a:close/>
                  <a:moveTo>
                    <a:pt x="346" y="0"/>
                  </a:moveTo>
                  <a:cubicBezTo>
                    <a:pt x="147" y="0"/>
                    <a:pt x="0" y="158"/>
                    <a:pt x="0" y="441"/>
                  </a:cubicBezTo>
                  <a:cubicBezTo>
                    <a:pt x="0" y="713"/>
                    <a:pt x="147" y="881"/>
                    <a:pt x="346" y="881"/>
                  </a:cubicBezTo>
                  <a:cubicBezTo>
                    <a:pt x="545" y="881"/>
                    <a:pt x="692" y="713"/>
                    <a:pt x="692" y="441"/>
                  </a:cubicBezTo>
                  <a:cubicBezTo>
                    <a:pt x="692" y="158"/>
                    <a:pt x="54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5166525" y="1341500"/>
              <a:ext cx="51650" cy="165100"/>
            </a:xfrm>
            <a:custGeom>
              <a:avLst/>
              <a:gdLst/>
              <a:ahLst/>
              <a:cxnLst/>
              <a:rect l="l" t="t" r="r" b="b"/>
              <a:pathLst>
                <a:path w="2066" h="6604" extrusionOk="0">
                  <a:moveTo>
                    <a:pt x="1403" y="0"/>
                  </a:moveTo>
                  <a:cubicBezTo>
                    <a:pt x="1036" y="0"/>
                    <a:pt x="724" y="312"/>
                    <a:pt x="724" y="312"/>
                  </a:cubicBezTo>
                  <a:cubicBezTo>
                    <a:pt x="724" y="312"/>
                    <a:pt x="1" y="5029"/>
                    <a:pt x="22" y="5249"/>
                  </a:cubicBezTo>
                  <a:cubicBezTo>
                    <a:pt x="42" y="5463"/>
                    <a:pt x="919" y="6604"/>
                    <a:pt x="1177" y="6604"/>
                  </a:cubicBezTo>
                  <a:cubicBezTo>
                    <a:pt x="1184" y="6604"/>
                    <a:pt x="1190" y="6603"/>
                    <a:pt x="1196" y="6601"/>
                  </a:cubicBezTo>
                  <a:cubicBezTo>
                    <a:pt x="1427" y="6528"/>
                    <a:pt x="819" y="5364"/>
                    <a:pt x="819" y="5364"/>
                  </a:cubicBezTo>
                  <a:lnTo>
                    <a:pt x="2066" y="469"/>
                  </a:lnTo>
                  <a:cubicBezTo>
                    <a:pt x="1862" y="112"/>
                    <a:pt x="1622" y="0"/>
                    <a:pt x="1403" y="0"/>
                  </a:cubicBezTo>
                  <a:close/>
                </a:path>
              </a:pathLst>
            </a:custGeom>
            <a:solidFill>
              <a:srgbClr val="6EA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5180175" y="1347450"/>
              <a:ext cx="38800" cy="30675"/>
            </a:xfrm>
            <a:custGeom>
              <a:avLst/>
              <a:gdLst/>
              <a:ahLst/>
              <a:cxnLst/>
              <a:rect l="l" t="t" r="r" b="b"/>
              <a:pathLst>
                <a:path w="1552" h="1227" extrusionOk="0">
                  <a:moveTo>
                    <a:pt x="1153" y="0"/>
                  </a:moveTo>
                  <a:lnTo>
                    <a:pt x="493" y="105"/>
                  </a:lnTo>
                  <a:lnTo>
                    <a:pt x="147" y="399"/>
                  </a:lnTo>
                  <a:lnTo>
                    <a:pt x="0" y="1216"/>
                  </a:lnTo>
                  <a:cubicBezTo>
                    <a:pt x="0" y="1216"/>
                    <a:pt x="38" y="1227"/>
                    <a:pt x="99" y="1227"/>
                  </a:cubicBezTo>
                  <a:cubicBezTo>
                    <a:pt x="232" y="1227"/>
                    <a:pt x="476" y="1177"/>
                    <a:pt x="671" y="860"/>
                  </a:cubicBezTo>
                  <a:cubicBezTo>
                    <a:pt x="736" y="891"/>
                    <a:pt x="803" y="907"/>
                    <a:pt x="870" y="907"/>
                  </a:cubicBezTo>
                  <a:cubicBezTo>
                    <a:pt x="1095" y="907"/>
                    <a:pt x="1313" y="726"/>
                    <a:pt x="1394" y="346"/>
                  </a:cubicBezTo>
                  <a:lnTo>
                    <a:pt x="1489" y="367"/>
                  </a:lnTo>
                  <a:lnTo>
                    <a:pt x="1551" y="168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5197975" y="1340850"/>
              <a:ext cx="23350" cy="30475"/>
            </a:xfrm>
            <a:custGeom>
              <a:avLst/>
              <a:gdLst/>
              <a:ahLst/>
              <a:cxnLst/>
              <a:rect l="l" t="t" r="r" b="b"/>
              <a:pathLst>
                <a:path w="934" h="1219" extrusionOk="0">
                  <a:moveTo>
                    <a:pt x="761" y="0"/>
                  </a:moveTo>
                  <a:cubicBezTo>
                    <a:pt x="682" y="0"/>
                    <a:pt x="567" y="16"/>
                    <a:pt x="399" y="65"/>
                  </a:cubicBezTo>
                  <a:cubicBezTo>
                    <a:pt x="1" y="904"/>
                    <a:pt x="619" y="1218"/>
                    <a:pt x="619" y="1218"/>
                  </a:cubicBezTo>
                  <a:lnTo>
                    <a:pt x="934" y="65"/>
                  </a:lnTo>
                  <a:cubicBezTo>
                    <a:pt x="934" y="65"/>
                    <a:pt x="920" y="0"/>
                    <a:pt x="761" y="0"/>
                  </a:cubicBez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5086875" y="1347525"/>
              <a:ext cx="46400" cy="192500"/>
            </a:xfrm>
            <a:custGeom>
              <a:avLst/>
              <a:gdLst/>
              <a:ahLst/>
              <a:cxnLst/>
              <a:rect l="l" t="t" r="r" b="b"/>
              <a:pathLst>
                <a:path w="1856" h="7700" extrusionOk="0">
                  <a:moveTo>
                    <a:pt x="930" y="0"/>
                  </a:moveTo>
                  <a:cubicBezTo>
                    <a:pt x="597" y="0"/>
                    <a:pt x="329" y="327"/>
                    <a:pt x="451" y="1507"/>
                  </a:cubicBezTo>
                  <a:lnTo>
                    <a:pt x="797" y="6538"/>
                  </a:lnTo>
                  <a:cubicBezTo>
                    <a:pt x="797" y="6538"/>
                    <a:pt x="0" y="7587"/>
                    <a:pt x="210" y="7691"/>
                  </a:cubicBezTo>
                  <a:cubicBezTo>
                    <a:pt x="220" y="7697"/>
                    <a:pt x="233" y="7699"/>
                    <a:pt x="247" y="7699"/>
                  </a:cubicBezTo>
                  <a:cubicBezTo>
                    <a:pt x="526" y="7699"/>
                    <a:pt x="1544" y="6769"/>
                    <a:pt x="1604" y="6570"/>
                  </a:cubicBezTo>
                  <a:cubicBezTo>
                    <a:pt x="1667" y="6360"/>
                    <a:pt x="1856" y="501"/>
                    <a:pt x="1856" y="501"/>
                  </a:cubicBezTo>
                  <a:cubicBezTo>
                    <a:pt x="1856" y="501"/>
                    <a:pt x="1342" y="0"/>
                    <a:pt x="930" y="0"/>
                  </a:cubicBezTo>
                  <a:close/>
                </a:path>
              </a:pathLst>
            </a:custGeom>
            <a:solidFill>
              <a:srgbClr val="6EA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5096825" y="1360300"/>
              <a:ext cx="36200" cy="19675"/>
            </a:xfrm>
            <a:custGeom>
              <a:avLst/>
              <a:gdLst/>
              <a:ahLst/>
              <a:cxnLst/>
              <a:rect l="l" t="t" r="r" b="b"/>
              <a:pathLst>
                <a:path w="1448" h="787" extrusionOk="0">
                  <a:moveTo>
                    <a:pt x="53" y="0"/>
                  </a:moveTo>
                  <a:cubicBezTo>
                    <a:pt x="53" y="0"/>
                    <a:pt x="1" y="294"/>
                    <a:pt x="22" y="639"/>
                  </a:cubicBezTo>
                  <a:cubicBezTo>
                    <a:pt x="22" y="639"/>
                    <a:pt x="305" y="566"/>
                    <a:pt x="367" y="440"/>
                  </a:cubicBezTo>
                  <a:cubicBezTo>
                    <a:pt x="454" y="567"/>
                    <a:pt x="648" y="707"/>
                    <a:pt x="867" y="707"/>
                  </a:cubicBezTo>
                  <a:cubicBezTo>
                    <a:pt x="991" y="707"/>
                    <a:pt x="1123" y="663"/>
                    <a:pt x="1248" y="545"/>
                  </a:cubicBezTo>
                  <a:cubicBezTo>
                    <a:pt x="1248" y="786"/>
                    <a:pt x="1426" y="786"/>
                    <a:pt x="1426" y="786"/>
                  </a:cubicBezTo>
                  <a:lnTo>
                    <a:pt x="1447" y="440"/>
                  </a:lnTo>
                  <a:cubicBezTo>
                    <a:pt x="1447" y="440"/>
                    <a:pt x="1251" y="9"/>
                    <a:pt x="1172" y="9"/>
                  </a:cubicBezTo>
                  <a:cubicBezTo>
                    <a:pt x="1169" y="9"/>
                    <a:pt x="1167" y="10"/>
                    <a:pt x="1164" y="11"/>
                  </a:cubicBezTo>
                  <a:cubicBezTo>
                    <a:pt x="1148" y="16"/>
                    <a:pt x="1071" y="18"/>
                    <a:pt x="964" y="18"/>
                  </a:cubicBezTo>
                  <a:cubicBezTo>
                    <a:pt x="643" y="18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5153425" y="1009150"/>
              <a:ext cx="19950" cy="14400"/>
            </a:xfrm>
            <a:custGeom>
              <a:avLst/>
              <a:gdLst/>
              <a:ahLst/>
              <a:cxnLst/>
              <a:rect l="l" t="t" r="r" b="b"/>
              <a:pathLst>
                <a:path w="798" h="576" extrusionOk="0">
                  <a:moveTo>
                    <a:pt x="357" y="0"/>
                  </a:moveTo>
                  <a:cubicBezTo>
                    <a:pt x="196" y="0"/>
                    <a:pt x="59" y="88"/>
                    <a:pt x="32" y="220"/>
                  </a:cubicBezTo>
                  <a:cubicBezTo>
                    <a:pt x="1" y="367"/>
                    <a:pt x="137" y="524"/>
                    <a:pt x="347" y="566"/>
                  </a:cubicBezTo>
                  <a:cubicBezTo>
                    <a:pt x="379" y="573"/>
                    <a:pt x="411" y="576"/>
                    <a:pt x="442" y="576"/>
                  </a:cubicBezTo>
                  <a:cubicBezTo>
                    <a:pt x="603" y="576"/>
                    <a:pt x="740" y="490"/>
                    <a:pt x="766" y="367"/>
                  </a:cubicBezTo>
                  <a:cubicBezTo>
                    <a:pt x="797" y="209"/>
                    <a:pt x="661" y="52"/>
                    <a:pt x="452" y="10"/>
                  </a:cubicBezTo>
                  <a:cubicBezTo>
                    <a:pt x="420" y="3"/>
                    <a:pt x="388" y="0"/>
                    <a:pt x="357" y="0"/>
                  </a:cubicBezTo>
                  <a:close/>
                </a:path>
              </a:pathLst>
            </a:custGeom>
            <a:solidFill>
              <a:srgbClr val="B99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5163400" y="1259925"/>
              <a:ext cx="43000" cy="81525"/>
            </a:xfrm>
            <a:custGeom>
              <a:avLst/>
              <a:gdLst/>
              <a:ahLst/>
              <a:cxnLst/>
              <a:rect l="l" t="t" r="r" b="b"/>
              <a:pathLst>
                <a:path w="1720" h="3261" extrusionOk="0">
                  <a:moveTo>
                    <a:pt x="1279" y="0"/>
                  </a:moveTo>
                  <a:cubicBezTo>
                    <a:pt x="1279" y="1"/>
                    <a:pt x="1185" y="2464"/>
                    <a:pt x="0" y="3260"/>
                  </a:cubicBezTo>
                  <a:cubicBezTo>
                    <a:pt x="797" y="3040"/>
                    <a:pt x="1719" y="1457"/>
                    <a:pt x="1279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5133000" y="1300800"/>
              <a:ext cx="42725" cy="36725"/>
            </a:xfrm>
            <a:custGeom>
              <a:avLst/>
              <a:gdLst/>
              <a:ahLst/>
              <a:cxnLst/>
              <a:rect l="l" t="t" r="r" b="b"/>
              <a:pathLst>
                <a:path w="1709" h="1469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84" y="472"/>
                    <a:pt x="587" y="1143"/>
                    <a:pt x="0" y="1468"/>
                  </a:cubicBezTo>
                  <a:cubicBezTo>
                    <a:pt x="1352" y="1405"/>
                    <a:pt x="1709" y="1"/>
                    <a:pt x="1709" y="1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965800" y="836425"/>
              <a:ext cx="25975" cy="30700"/>
            </a:xfrm>
            <a:custGeom>
              <a:avLst/>
              <a:gdLst/>
              <a:ahLst/>
              <a:cxnLst/>
              <a:rect l="l" t="t" r="r" b="b"/>
              <a:pathLst>
                <a:path w="1039" h="1228" extrusionOk="0">
                  <a:moveTo>
                    <a:pt x="0" y="1"/>
                  </a:moveTo>
                  <a:lnTo>
                    <a:pt x="0" y="190"/>
                  </a:lnTo>
                  <a:lnTo>
                    <a:pt x="409" y="190"/>
                  </a:lnTo>
                  <a:lnTo>
                    <a:pt x="409" y="1227"/>
                  </a:lnTo>
                  <a:lnTo>
                    <a:pt x="629" y="1227"/>
                  </a:lnTo>
                  <a:lnTo>
                    <a:pt x="629" y="190"/>
                  </a:lnTo>
                  <a:lnTo>
                    <a:pt x="1038" y="19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022675" y="843500"/>
              <a:ext cx="23850" cy="23875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82" y="169"/>
                  </a:moveTo>
                  <a:cubicBezTo>
                    <a:pt x="556" y="169"/>
                    <a:pt x="619" y="190"/>
                    <a:pt x="660" y="232"/>
                  </a:cubicBezTo>
                  <a:cubicBezTo>
                    <a:pt x="713" y="273"/>
                    <a:pt x="744" y="336"/>
                    <a:pt x="744" y="399"/>
                  </a:cubicBezTo>
                  <a:lnTo>
                    <a:pt x="220" y="399"/>
                  </a:lnTo>
                  <a:cubicBezTo>
                    <a:pt x="231" y="326"/>
                    <a:pt x="262" y="273"/>
                    <a:pt x="304" y="232"/>
                  </a:cubicBezTo>
                  <a:cubicBezTo>
                    <a:pt x="356" y="190"/>
                    <a:pt x="419" y="169"/>
                    <a:pt x="482" y="169"/>
                  </a:cubicBezTo>
                  <a:close/>
                  <a:moveTo>
                    <a:pt x="482" y="1"/>
                  </a:moveTo>
                  <a:cubicBezTo>
                    <a:pt x="388" y="1"/>
                    <a:pt x="315" y="22"/>
                    <a:pt x="241" y="53"/>
                  </a:cubicBezTo>
                  <a:cubicBezTo>
                    <a:pt x="168" y="95"/>
                    <a:pt x="105" y="158"/>
                    <a:pt x="63" y="232"/>
                  </a:cubicBezTo>
                  <a:cubicBezTo>
                    <a:pt x="21" y="305"/>
                    <a:pt x="0" y="378"/>
                    <a:pt x="0" y="473"/>
                  </a:cubicBezTo>
                  <a:cubicBezTo>
                    <a:pt x="0" y="567"/>
                    <a:pt x="21" y="651"/>
                    <a:pt x="63" y="724"/>
                  </a:cubicBezTo>
                  <a:cubicBezTo>
                    <a:pt x="105" y="798"/>
                    <a:pt x="168" y="850"/>
                    <a:pt x="252" y="892"/>
                  </a:cubicBezTo>
                  <a:cubicBezTo>
                    <a:pt x="325" y="934"/>
                    <a:pt x="419" y="955"/>
                    <a:pt x="514" y="955"/>
                  </a:cubicBezTo>
                  <a:cubicBezTo>
                    <a:pt x="598" y="955"/>
                    <a:pt x="671" y="944"/>
                    <a:pt x="734" y="913"/>
                  </a:cubicBezTo>
                  <a:cubicBezTo>
                    <a:pt x="797" y="892"/>
                    <a:pt x="849" y="850"/>
                    <a:pt x="891" y="798"/>
                  </a:cubicBezTo>
                  <a:lnTo>
                    <a:pt x="776" y="661"/>
                  </a:lnTo>
                  <a:cubicBezTo>
                    <a:pt x="713" y="735"/>
                    <a:pt x="629" y="766"/>
                    <a:pt x="524" y="766"/>
                  </a:cubicBezTo>
                  <a:cubicBezTo>
                    <a:pt x="440" y="766"/>
                    <a:pt x="377" y="745"/>
                    <a:pt x="325" y="703"/>
                  </a:cubicBezTo>
                  <a:cubicBezTo>
                    <a:pt x="273" y="672"/>
                    <a:pt x="231" y="609"/>
                    <a:pt x="220" y="546"/>
                  </a:cubicBezTo>
                  <a:lnTo>
                    <a:pt x="95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33" y="294"/>
                    <a:pt x="902" y="232"/>
                  </a:cubicBezTo>
                  <a:cubicBezTo>
                    <a:pt x="860" y="158"/>
                    <a:pt x="797" y="95"/>
                    <a:pt x="734" y="53"/>
                  </a:cubicBezTo>
                  <a:cubicBezTo>
                    <a:pt x="660" y="22"/>
                    <a:pt x="577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102600" y="843500"/>
              <a:ext cx="21250" cy="23875"/>
            </a:xfrm>
            <a:custGeom>
              <a:avLst/>
              <a:gdLst/>
              <a:ahLst/>
              <a:cxnLst/>
              <a:rect l="l" t="t" r="r" b="b"/>
              <a:pathLst>
                <a:path w="850" h="955" extrusionOk="0">
                  <a:moveTo>
                    <a:pt x="629" y="536"/>
                  </a:moveTo>
                  <a:lnTo>
                    <a:pt x="629" y="651"/>
                  </a:lnTo>
                  <a:cubicBezTo>
                    <a:pt x="619" y="693"/>
                    <a:pt x="587" y="735"/>
                    <a:pt x="545" y="756"/>
                  </a:cubicBezTo>
                  <a:cubicBezTo>
                    <a:pt x="503" y="777"/>
                    <a:pt x="451" y="798"/>
                    <a:pt x="399" y="798"/>
                  </a:cubicBezTo>
                  <a:cubicBezTo>
                    <a:pt x="336" y="798"/>
                    <a:pt x="294" y="787"/>
                    <a:pt x="262" y="756"/>
                  </a:cubicBezTo>
                  <a:cubicBezTo>
                    <a:pt x="231" y="735"/>
                    <a:pt x="220" y="703"/>
                    <a:pt x="220" y="661"/>
                  </a:cubicBezTo>
                  <a:cubicBezTo>
                    <a:pt x="220" y="577"/>
                    <a:pt x="283" y="536"/>
                    <a:pt x="409" y="536"/>
                  </a:cubicBezTo>
                  <a:close/>
                  <a:moveTo>
                    <a:pt x="430" y="1"/>
                  </a:moveTo>
                  <a:cubicBezTo>
                    <a:pt x="346" y="1"/>
                    <a:pt x="273" y="11"/>
                    <a:pt x="210" y="22"/>
                  </a:cubicBezTo>
                  <a:cubicBezTo>
                    <a:pt x="136" y="43"/>
                    <a:pt x="84" y="74"/>
                    <a:pt x="32" y="116"/>
                  </a:cubicBezTo>
                  <a:lnTo>
                    <a:pt x="116" y="273"/>
                  </a:lnTo>
                  <a:cubicBezTo>
                    <a:pt x="147" y="242"/>
                    <a:pt x="199" y="221"/>
                    <a:pt x="241" y="200"/>
                  </a:cubicBezTo>
                  <a:cubicBezTo>
                    <a:pt x="294" y="190"/>
                    <a:pt x="346" y="179"/>
                    <a:pt x="399" y="179"/>
                  </a:cubicBezTo>
                  <a:cubicBezTo>
                    <a:pt x="472" y="179"/>
                    <a:pt x="535" y="200"/>
                    <a:pt x="577" y="232"/>
                  </a:cubicBezTo>
                  <a:cubicBezTo>
                    <a:pt x="608" y="263"/>
                    <a:pt x="629" y="315"/>
                    <a:pt x="629" y="378"/>
                  </a:cubicBezTo>
                  <a:lnTo>
                    <a:pt x="629" y="399"/>
                  </a:lnTo>
                  <a:lnTo>
                    <a:pt x="388" y="399"/>
                  </a:lnTo>
                  <a:cubicBezTo>
                    <a:pt x="252" y="399"/>
                    <a:pt x="157" y="420"/>
                    <a:pt x="95" y="473"/>
                  </a:cubicBezTo>
                  <a:cubicBezTo>
                    <a:pt x="32" y="525"/>
                    <a:pt x="0" y="588"/>
                    <a:pt x="0" y="672"/>
                  </a:cubicBezTo>
                  <a:cubicBezTo>
                    <a:pt x="0" y="724"/>
                    <a:pt x="21" y="777"/>
                    <a:pt x="42" y="819"/>
                  </a:cubicBezTo>
                  <a:cubicBezTo>
                    <a:pt x="74" y="860"/>
                    <a:pt x="116" y="892"/>
                    <a:pt x="168" y="913"/>
                  </a:cubicBezTo>
                  <a:cubicBezTo>
                    <a:pt x="220" y="944"/>
                    <a:pt x="283" y="955"/>
                    <a:pt x="346" y="955"/>
                  </a:cubicBezTo>
                  <a:cubicBezTo>
                    <a:pt x="420" y="955"/>
                    <a:pt x="482" y="944"/>
                    <a:pt x="535" y="923"/>
                  </a:cubicBezTo>
                  <a:cubicBezTo>
                    <a:pt x="577" y="902"/>
                    <a:pt x="619" y="871"/>
                    <a:pt x="640" y="829"/>
                  </a:cubicBezTo>
                  <a:lnTo>
                    <a:pt x="640" y="944"/>
                  </a:lnTo>
                  <a:lnTo>
                    <a:pt x="849" y="944"/>
                  </a:lnTo>
                  <a:lnTo>
                    <a:pt x="849" y="389"/>
                  </a:lnTo>
                  <a:cubicBezTo>
                    <a:pt x="849" y="263"/>
                    <a:pt x="818" y="158"/>
                    <a:pt x="744" y="95"/>
                  </a:cubicBezTo>
                  <a:cubicBezTo>
                    <a:pt x="671" y="32"/>
                    <a:pt x="566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5126175" y="843775"/>
              <a:ext cx="25975" cy="32000"/>
            </a:xfrm>
            <a:custGeom>
              <a:avLst/>
              <a:gdLst/>
              <a:ahLst/>
              <a:cxnLst/>
              <a:rect l="l" t="t" r="r" b="b"/>
              <a:pathLst>
                <a:path w="1039" h="1280" extrusionOk="0">
                  <a:moveTo>
                    <a:pt x="22" y="0"/>
                  </a:moveTo>
                  <a:lnTo>
                    <a:pt x="420" y="933"/>
                  </a:lnTo>
                  <a:lnTo>
                    <a:pt x="409" y="965"/>
                  </a:lnTo>
                  <a:cubicBezTo>
                    <a:pt x="388" y="1017"/>
                    <a:pt x="368" y="1049"/>
                    <a:pt x="336" y="1070"/>
                  </a:cubicBezTo>
                  <a:cubicBezTo>
                    <a:pt x="315" y="1091"/>
                    <a:pt x="284" y="1101"/>
                    <a:pt x="242" y="1101"/>
                  </a:cubicBezTo>
                  <a:cubicBezTo>
                    <a:pt x="221" y="1101"/>
                    <a:pt x="189" y="1091"/>
                    <a:pt x="158" y="1080"/>
                  </a:cubicBezTo>
                  <a:cubicBezTo>
                    <a:pt x="126" y="1070"/>
                    <a:pt x="105" y="1059"/>
                    <a:pt x="84" y="1038"/>
                  </a:cubicBezTo>
                  <a:lnTo>
                    <a:pt x="1" y="1195"/>
                  </a:lnTo>
                  <a:cubicBezTo>
                    <a:pt x="22" y="1227"/>
                    <a:pt x="64" y="1248"/>
                    <a:pt x="105" y="1258"/>
                  </a:cubicBezTo>
                  <a:cubicBezTo>
                    <a:pt x="158" y="1269"/>
                    <a:pt x="200" y="1279"/>
                    <a:pt x="242" y="1279"/>
                  </a:cubicBezTo>
                  <a:cubicBezTo>
                    <a:pt x="326" y="1279"/>
                    <a:pt x="399" y="1258"/>
                    <a:pt x="462" y="1216"/>
                  </a:cubicBezTo>
                  <a:cubicBezTo>
                    <a:pt x="514" y="1174"/>
                    <a:pt x="567" y="1101"/>
                    <a:pt x="609" y="1007"/>
                  </a:cubicBezTo>
                  <a:lnTo>
                    <a:pt x="1038" y="0"/>
                  </a:lnTo>
                  <a:lnTo>
                    <a:pt x="829" y="0"/>
                  </a:lnTo>
                  <a:lnTo>
                    <a:pt x="535" y="682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5154475" y="834350"/>
              <a:ext cx="7100" cy="13375"/>
            </a:xfrm>
            <a:custGeom>
              <a:avLst/>
              <a:gdLst/>
              <a:ahLst/>
              <a:cxnLst/>
              <a:rect l="l" t="t" r="r" b="b"/>
              <a:pathLst>
                <a:path w="284" h="535" extrusionOk="0">
                  <a:moveTo>
                    <a:pt x="147" y="0"/>
                  </a:moveTo>
                  <a:cubicBezTo>
                    <a:pt x="106" y="0"/>
                    <a:pt x="74" y="11"/>
                    <a:pt x="43" y="42"/>
                  </a:cubicBezTo>
                  <a:cubicBezTo>
                    <a:pt x="22" y="63"/>
                    <a:pt x="1" y="94"/>
                    <a:pt x="1" y="136"/>
                  </a:cubicBezTo>
                  <a:cubicBezTo>
                    <a:pt x="1" y="168"/>
                    <a:pt x="11" y="199"/>
                    <a:pt x="22" y="220"/>
                  </a:cubicBezTo>
                  <a:cubicBezTo>
                    <a:pt x="43" y="241"/>
                    <a:pt x="64" y="262"/>
                    <a:pt x="85" y="273"/>
                  </a:cubicBezTo>
                  <a:lnTo>
                    <a:pt x="11" y="535"/>
                  </a:lnTo>
                  <a:lnTo>
                    <a:pt x="158" y="535"/>
                  </a:lnTo>
                  <a:lnTo>
                    <a:pt x="252" y="294"/>
                  </a:lnTo>
                  <a:cubicBezTo>
                    <a:pt x="263" y="252"/>
                    <a:pt x="273" y="220"/>
                    <a:pt x="284" y="199"/>
                  </a:cubicBezTo>
                  <a:cubicBezTo>
                    <a:pt x="284" y="178"/>
                    <a:pt x="284" y="157"/>
                    <a:pt x="284" y="136"/>
                  </a:cubicBezTo>
                  <a:cubicBezTo>
                    <a:pt x="284" y="94"/>
                    <a:pt x="273" y="63"/>
                    <a:pt x="242" y="42"/>
                  </a:cubicBezTo>
                  <a:cubicBezTo>
                    <a:pt x="221" y="11"/>
                    <a:pt x="189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200875" y="843500"/>
              <a:ext cx="22825" cy="23625"/>
            </a:xfrm>
            <a:custGeom>
              <a:avLst/>
              <a:gdLst/>
              <a:ahLst/>
              <a:cxnLst/>
              <a:rect l="l" t="t" r="r" b="b"/>
              <a:pathLst>
                <a:path w="913" h="945" extrusionOk="0">
                  <a:moveTo>
                    <a:pt x="524" y="1"/>
                  </a:moveTo>
                  <a:cubicBezTo>
                    <a:pt x="461" y="1"/>
                    <a:pt x="398" y="11"/>
                    <a:pt x="336" y="32"/>
                  </a:cubicBezTo>
                  <a:cubicBezTo>
                    <a:pt x="283" y="53"/>
                    <a:pt x="241" y="85"/>
                    <a:pt x="199" y="127"/>
                  </a:cubicBezTo>
                  <a:lnTo>
                    <a:pt x="199" y="11"/>
                  </a:lnTo>
                  <a:lnTo>
                    <a:pt x="0" y="11"/>
                  </a:lnTo>
                  <a:lnTo>
                    <a:pt x="0" y="944"/>
                  </a:lnTo>
                  <a:lnTo>
                    <a:pt x="210" y="944"/>
                  </a:lnTo>
                  <a:lnTo>
                    <a:pt x="210" y="473"/>
                  </a:lnTo>
                  <a:cubicBezTo>
                    <a:pt x="210" y="378"/>
                    <a:pt x="241" y="305"/>
                    <a:pt x="283" y="263"/>
                  </a:cubicBezTo>
                  <a:cubicBezTo>
                    <a:pt x="336" y="211"/>
                    <a:pt x="398" y="190"/>
                    <a:pt x="472" y="190"/>
                  </a:cubicBezTo>
                  <a:cubicBezTo>
                    <a:pt x="545" y="190"/>
                    <a:pt x="598" y="211"/>
                    <a:pt x="640" y="252"/>
                  </a:cubicBezTo>
                  <a:cubicBezTo>
                    <a:pt x="681" y="294"/>
                    <a:pt x="692" y="357"/>
                    <a:pt x="692" y="431"/>
                  </a:cubicBezTo>
                  <a:lnTo>
                    <a:pt x="692" y="944"/>
                  </a:lnTo>
                  <a:lnTo>
                    <a:pt x="912" y="944"/>
                  </a:lnTo>
                  <a:lnTo>
                    <a:pt x="912" y="410"/>
                  </a:lnTo>
                  <a:cubicBezTo>
                    <a:pt x="912" y="273"/>
                    <a:pt x="881" y="169"/>
                    <a:pt x="807" y="95"/>
                  </a:cubicBezTo>
                  <a:cubicBezTo>
                    <a:pt x="734" y="32"/>
                    <a:pt x="640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229950" y="833300"/>
              <a:ext cx="7100" cy="33825"/>
            </a:xfrm>
            <a:custGeom>
              <a:avLst/>
              <a:gdLst/>
              <a:ahLst/>
              <a:cxnLst/>
              <a:rect l="l" t="t" r="r" b="b"/>
              <a:pathLst>
                <a:path w="284" h="1353" extrusionOk="0">
                  <a:moveTo>
                    <a:pt x="137" y="0"/>
                  </a:moveTo>
                  <a:cubicBezTo>
                    <a:pt x="95" y="0"/>
                    <a:pt x="64" y="11"/>
                    <a:pt x="43" y="42"/>
                  </a:cubicBezTo>
                  <a:cubicBezTo>
                    <a:pt x="11" y="63"/>
                    <a:pt x="1" y="94"/>
                    <a:pt x="1" y="126"/>
                  </a:cubicBezTo>
                  <a:cubicBezTo>
                    <a:pt x="1" y="168"/>
                    <a:pt x="11" y="199"/>
                    <a:pt x="43" y="220"/>
                  </a:cubicBezTo>
                  <a:cubicBezTo>
                    <a:pt x="64" y="252"/>
                    <a:pt x="95" y="262"/>
                    <a:pt x="137" y="262"/>
                  </a:cubicBezTo>
                  <a:cubicBezTo>
                    <a:pt x="179" y="262"/>
                    <a:pt x="210" y="252"/>
                    <a:pt x="242" y="220"/>
                  </a:cubicBezTo>
                  <a:cubicBezTo>
                    <a:pt x="263" y="199"/>
                    <a:pt x="284" y="168"/>
                    <a:pt x="284" y="126"/>
                  </a:cubicBezTo>
                  <a:cubicBezTo>
                    <a:pt x="284" y="94"/>
                    <a:pt x="263" y="63"/>
                    <a:pt x="242" y="32"/>
                  </a:cubicBezTo>
                  <a:cubicBezTo>
                    <a:pt x="210" y="11"/>
                    <a:pt x="179" y="0"/>
                    <a:pt x="137" y="0"/>
                  </a:cubicBezTo>
                  <a:close/>
                  <a:moveTo>
                    <a:pt x="32" y="419"/>
                  </a:moveTo>
                  <a:lnTo>
                    <a:pt x="32" y="1352"/>
                  </a:lnTo>
                  <a:lnTo>
                    <a:pt x="252" y="1352"/>
                  </a:lnTo>
                  <a:lnTo>
                    <a:pt x="252" y="4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5241475" y="843500"/>
              <a:ext cx="24925" cy="32275"/>
            </a:xfrm>
            <a:custGeom>
              <a:avLst/>
              <a:gdLst/>
              <a:ahLst/>
              <a:cxnLst/>
              <a:rect l="l" t="t" r="r" b="b"/>
              <a:pathLst>
                <a:path w="997" h="1291" extrusionOk="0">
                  <a:moveTo>
                    <a:pt x="504" y="179"/>
                  </a:moveTo>
                  <a:cubicBezTo>
                    <a:pt x="588" y="179"/>
                    <a:pt x="651" y="211"/>
                    <a:pt x="703" y="252"/>
                  </a:cubicBezTo>
                  <a:cubicBezTo>
                    <a:pt x="756" y="305"/>
                    <a:pt x="787" y="368"/>
                    <a:pt x="787" y="441"/>
                  </a:cubicBezTo>
                  <a:cubicBezTo>
                    <a:pt x="787" y="525"/>
                    <a:pt x="756" y="588"/>
                    <a:pt x="703" y="640"/>
                  </a:cubicBezTo>
                  <a:cubicBezTo>
                    <a:pt x="651" y="693"/>
                    <a:pt x="588" y="714"/>
                    <a:pt x="504" y="714"/>
                  </a:cubicBezTo>
                  <a:cubicBezTo>
                    <a:pt x="420" y="714"/>
                    <a:pt x="347" y="693"/>
                    <a:pt x="294" y="640"/>
                  </a:cubicBezTo>
                  <a:cubicBezTo>
                    <a:pt x="242" y="588"/>
                    <a:pt x="221" y="525"/>
                    <a:pt x="221" y="441"/>
                  </a:cubicBezTo>
                  <a:cubicBezTo>
                    <a:pt x="221" y="368"/>
                    <a:pt x="242" y="305"/>
                    <a:pt x="294" y="252"/>
                  </a:cubicBezTo>
                  <a:cubicBezTo>
                    <a:pt x="347" y="211"/>
                    <a:pt x="420" y="179"/>
                    <a:pt x="504" y="179"/>
                  </a:cubicBezTo>
                  <a:close/>
                  <a:moveTo>
                    <a:pt x="473" y="1"/>
                  </a:moveTo>
                  <a:cubicBezTo>
                    <a:pt x="378" y="1"/>
                    <a:pt x="305" y="11"/>
                    <a:pt x="231" y="53"/>
                  </a:cubicBezTo>
                  <a:cubicBezTo>
                    <a:pt x="158" y="95"/>
                    <a:pt x="95" y="148"/>
                    <a:pt x="64" y="211"/>
                  </a:cubicBezTo>
                  <a:cubicBezTo>
                    <a:pt x="22" y="284"/>
                    <a:pt x="1" y="357"/>
                    <a:pt x="1" y="441"/>
                  </a:cubicBezTo>
                  <a:cubicBezTo>
                    <a:pt x="1" y="536"/>
                    <a:pt x="22" y="609"/>
                    <a:pt x="64" y="682"/>
                  </a:cubicBezTo>
                  <a:cubicBezTo>
                    <a:pt x="95" y="756"/>
                    <a:pt x="158" y="808"/>
                    <a:pt x="231" y="839"/>
                  </a:cubicBezTo>
                  <a:cubicBezTo>
                    <a:pt x="305" y="881"/>
                    <a:pt x="378" y="902"/>
                    <a:pt x="473" y="902"/>
                  </a:cubicBezTo>
                  <a:cubicBezTo>
                    <a:pt x="535" y="902"/>
                    <a:pt x="588" y="892"/>
                    <a:pt x="640" y="871"/>
                  </a:cubicBezTo>
                  <a:cubicBezTo>
                    <a:pt x="703" y="850"/>
                    <a:pt x="745" y="819"/>
                    <a:pt x="777" y="777"/>
                  </a:cubicBezTo>
                  <a:lnTo>
                    <a:pt x="777" y="819"/>
                  </a:lnTo>
                  <a:cubicBezTo>
                    <a:pt x="777" y="923"/>
                    <a:pt x="756" y="986"/>
                    <a:pt x="714" y="1039"/>
                  </a:cubicBezTo>
                  <a:cubicBezTo>
                    <a:pt x="661" y="1081"/>
                    <a:pt x="588" y="1102"/>
                    <a:pt x="483" y="1102"/>
                  </a:cubicBezTo>
                  <a:cubicBezTo>
                    <a:pt x="420" y="1102"/>
                    <a:pt x="357" y="1091"/>
                    <a:pt x="294" y="1081"/>
                  </a:cubicBezTo>
                  <a:cubicBezTo>
                    <a:pt x="231" y="1060"/>
                    <a:pt x="179" y="1028"/>
                    <a:pt x="137" y="997"/>
                  </a:cubicBezTo>
                  <a:lnTo>
                    <a:pt x="43" y="1154"/>
                  </a:lnTo>
                  <a:cubicBezTo>
                    <a:pt x="95" y="1206"/>
                    <a:pt x="158" y="1238"/>
                    <a:pt x="242" y="1259"/>
                  </a:cubicBezTo>
                  <a:cubicBezTo>
                    <a:pt x="326" y="1280"/>
                    <a:pt x="410" y="1290"/>
                    <a:pt x="494" y="1290"/>
                  </a:cubicBezTo>
                  <a:cubicBezTo>
                    <a:pt x="829" y="1290"/>
                    <a:pt x="997" y="1123"/>
                    <a:pt x="997" y="798"/>
                  </a:cubicBezTo>
                  <a:lnTo>
                    <a:pt x="997" y="11"/>
                  </a:lnTo>
                  <a:lnTo>
                    <a:pt x="787" y="11"/>
                  </a:lnTo>
                  <a:lnTo>
                    <a:pt x="787" y="127"/>
                  </a:lnTo>
                  <a:cubicBezTo>
                    <a:pt x="756" y="85"/>
                    <a:pt x="703" y="53"/>
                    <a:pt x="651" y="32"/>
                  </a:cubicBezTo>
                  <a:cubicBezTo>
                    <a:pt x="598" y="11"/>
                    <a:pt x="535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300450" y="838525"/>
              <a:ext cx="17050" cy="28850"/>
            </a:xfrm>
            <a:custGeom>
              <a:avLst/>
              <a:gdLst/>
              <a:ahLst/>
              <a:cxnLst/>
              <a:rect l="l" t="t" r="r" b="b"/>
              <a:pathLst>
                <a:path w="682" h="1154" extrusionOk="0">
                  <a:moveTo>
                    <a:pt x="158" y="1"/>
                  </a:moveTo>
                  <a:lnTo>
                    <a:pt x="158" y="210"/>
                  </a:lnTo>
                  <a:lnTo>
                    <a:pt x="0" y="210"/>
                  </a:lnTo>
                  <a:lnTo>
                    <a:pt x="0" y="389"/>
                  </a:lnTo>
                  <a:lnTo>
                    <a:pt x="158" y="389"/>
                  </a:lnTo>
                  <a:lnTo>
                    <a:pt x="158" y="839"/>
                  </a:lnTo>
                  <a:cubicBezTo>
                    <a:pt x="158" y="944"/>
                    <a:pt x="179" y="1018"/>
                    <a:pt x="242" y="1070"/>
                  </a:cubicBezTo>
                  <a:cubicBezTo>
                    <a:pt x="294" y="1122"/>
                    <a:pt x="367" y="1154"/>
                    <a:pt x="472" y="1154"/>
                  </a:cubicBezTo>
                  <a:cubicBezTo>
                    <a:pt x="514" y="1154"/>
                    <a:pt x="556" y="1143"/>
                    <a:pt x="587" y="1133"/>
                  </a:cubicBezTo>
                  <a:cubicBezTo>
                    <a:pt x="629" y="1122"/>
                    <a:pt x="661" y="1112"/>
                    <a:pt x="682" y="1091"/>
                  </a:cubicBezTo>
                  <a:lnTo>
                    <a:pt x="619" y="934"/>
                  </a:lnTo>
                  <a:cubicBezTo>
                    <a:pt x="587" y="955"/>
                    <a:pt x="546" y="976"/>
                    <a:pt x="504" y="976"/>
                  </a:cubicBezTo>
                  <a:cubicBezTo>
                    <a:pt x="462" y="976"/>
                    <a:pt x="430" y="955"/>
                    <a:pt x="409" y="934"/>
                  </a:cubicBezTo>
                  <a:cubicBezTo>
                    <a:pt x="378" y="913"/>
                    <a:pt x="367" y="881"/>
                    <a:pt x="367" y="829"/>
                  </a:cubicBezTo>
                  <a:lnTo>
                    <a:pt x="367" y="389"/>
                  </a:lnTo>
                  <a:lnTo>
                    <a:pt x="619" y="389"/>
                  </a:lnTo>
                  <a:lnTo>
                    <a:pt x="619" y="210"/>
                  </a:lnTo>
                  <a:lnTo>
                    <a:pt x="367" y="21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766625" y="1325175"/>
              <a:ext cx="764450" cy="809775"/>
            </a:xfrm>
            <a:custGeom>
              <a:avLst/>
              <a:gdLst/>
              <a:ahLst/>
              <a:cxnLst/>
              <a:rect l="l" t="t" r="r" b="b"/>
              <a:pathLst>
                <a:path w="30578" h="32391" extrusionOk="0">
                  <a:moveTo>
                    <a:pt x="2548" y="0"/>
                  </a:moveTo>
                  <a:cubicBezTo>
                    <a:pt x="1143" y="0"/>
                    <a:pt x="1" y="923"/>
                    <a:pt x="1" y="2055"/>
                  </a:cubicBezTo>
                  <a:lnTo>
                    <a:pt x="1" y="30221"/>
                  </a:lnTo>
                  <a:cubicBezTo>
                    <a:pt x="1" y="31426"/>
                    <a:pt x="1196" y="32391"/>
                    <a:pt x="2684" y="32391"/>
                  </a:cubicBezTo>
                  <a:lnTo>
                    <a:pt x="27894" y="32391"/>
                  </a:lnTo>
                  <a:cubicBezTo>
                    <a:pt x="29372" y="32391"/>
                    <a:pt x="30578" y="31426"/>
                    <a:pt x="30578" y="30221"/>
                  </a:cubicBezTo>
                  <a:lnTo>
                    <a:pt x="30578" y="2055"/>
                  </a:lnTo>
                  <a:cubicBezTo>
                    <a:pt x="30578" y="923"/>
                    <a:pt x="29435" y="0"/>
                    <a:pt x="28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766625" y="1325175"/>
              <a:ext cx="764450" cy="809775"/>
            </a:xfrm>
            <a:custGeom>
              <a:avLst/>
              <a:gdLst/>
              <a:ahLst/>
              <a:cxnLst/>
              <a:rect l="l" t="t" r="r" b="b"/>
              <a:pathLst>
                <a:path w="30578" h="32391" fill="none" extrusionOk="0">
                  <a:moveTo>
                    <a:pt x="1" y="2055"/>
                  </a:moveTo>
                  <a:lnTo>
                    <a:pt x="1" y="30221"/>
                  </a:lnTo>
                  <a:cubicBezTo>
                    <a:pt x="1" y="31426"/>
                    <a:pt x="1196" y="32391"/>
                    <a:pt x="2684" y="32391"/>
                  </a:cubicBezTo>
                  <a:lnTo>
                    <a:pt x="27894" y="32391"/>
                  </a:lnTo>
                  <a:cubicBezTo>
                    <a:pt x="29372" y="32391"/>
                    <a:pt x="30578" y="31426"/>
                    <a:pt x="30578" y="30221"/>
                  </a:cubicBezTo>
                  <a:lnTo>
                    <a:pt x="30578" y="2055"/>
                  </a:lnTo>
                  <a:cubicBezTo>
                    <a:pt x="30578" y="923"/>
                    <a:pt x="29435" y="0"/>
                    <a:pt x="28031" y="0"/>
                  </a:cubicBezTo>
                  <a:lnTo>
                    <a:pt x="2548" y="0"/>
                  </a:lnTo>
                  <a:cubicBezTo>
                    <a:pt x="1143" y="0"/>
                    <a:pt x="1" y="923"/>
                    <a:pt x="1" y="20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861750" y="1432625"/>
              <a:ext cx="275975" cy="275975"/>
            </a:xfrm>
            <a:custGeom>
              <a:avLst/>
              <a:gdLst/>
              <a:ahLst/>
              <a:cxnLst/>
              <a:rect l="l" t="t" r="r" b="b"/>
              <a:pathLst>
                <a:path w="11039" h="11039" fill="none" extrusionOk="0">
                  <a:moveTo>
                    <a:pt x="11039" y="5514"/>
                  </a:moveTo>
                  <a:cubicBezTo>
                    <a:pt x="11039" y="8564"/>
                    <a:pt x="8565" y="11038"/>
                    <a:pt x="5525" y="11038"/>
                  </a:cubicBezTo>
                  <a:cubicBezTo>
                    <a:pt x="2475" y="11038"/>
                    <a:pt x="1" y="8564"/>
                    <a:pt x="1" y="5514"/>
                  </a:cubicBezTo>
                  <a:cubicBezTo>
                    <a:pt x="1" y="2474"/>
                    <a:pt x="2475" y="0"/>
                    <a:pt x="5525" y="0"/>
                  </a:cubicBezTo>
                  <a:cubicBezTo>
                    <a:pt x="8565" y="0"/>
                    <a:pt x="11039" y="2474"/>
                    <a:pt x="11039" y="5514"/>
                  </a:cubicBezTo>
                  <a:close/>
                </a:path>
              </a:pathLst>
            </a:custGeom>
            <a:noFill/>
            <a:ln w="87275" cap="flat" cmpd="sng">
              <a:solidFill>
                <a:schemeClr val="l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4999875" y="1432625"/>
              <a:ext cx="137850" cy="275975"/>
            </a:xfrm>
            <a:custGeom>
              <a:avLst/>
              <a:gdLst/>
              <a:ahLst/>
              <a:cxnLst/>
              <a:rect l="l" t="t" r="r" b="b"/>
              <a:pathLst>
                <a:path w="5514" h="11039" fill="none" extrusionOk="0">
                  <a:moveTo>
                    <a:pt x="0" y="0"/>
                  </a:moveTo>
                  <a:cubicBezTo>
                    <a:pt x="3040" y="0"/>
                    <a:pt x="5514" y="2474"/>
                    <a:pt x="5514" y="5514"/>
                  </a:cubicBezTo>
                  <a:cubicBezTo>
                    <a:pt x="5514" y="8564"/>
                    <a:pt x="3040" y="11038"/>
                    <a:pt x="0" y="11038"/>
                  </a:cubicBezTo>
                </a:path>
              </a:pathLst>
            </a:custGeom>
            <a:noFill/>
            <a:ln w="872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4861750" y="1432625"/>
              <a:ext cx="138150" cy="137850"/>
            </a:xfrm>
            <a:custGeom>
              <a:avLst/>
              <a:gdLst/>
              <a:ahLst/>
              <a:cxnLst/>
              <a:rect l="l" t="t" r="r" b="b"/>
              <a:pathLst>
                <a:path w="5526" h="5514" fill="none" extrusionOk="0">
                  <a:moveTo>
                    <a:pt x="1" y="5514"/>
                  </a:moveTo>
                  <a:cubicBezTo>
                    <a:pt x="1" y="2474"/>
                    <a:pt x="2475" y="0"/>
                    <a:pt x="5525" y="0"/>
                  </a:cubicBezTo>
                </a:path>
              </a:pathLst>
            </a:custGeom>
            <a:solidFill>
              <a:schemeClr val="accent5"/>
            </a:solidFill>
            <a:ln w="872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4902650" y="1668725"/>
              <a:ext cx="166150" cy="39875"/>
            </a:xfrm>
            <a:custGeom>
              <a:avLst/>
              <a:gdLst/>
              <a:ahLst/>
              <a:cxnLst/>
              <a:rect l="l" t="t" r="r" b="b"/>
              <a:pathLst>
                <a:path w="6646" h="1595" fill="none" extrusionOk="0">
                  <a:moveTo>
                    <a:pt x="6646" y="850"/>
                  </a:moveTo>
                  <a:cubicBezTo>
                    <a:pt x="5839" y="1322"/>
                    <a:pt x="4895" y="1594"/>
                    <a:pt x="3889" y="1594"/>
                  </a:cubicBezTo>
                  <a:cubicBezTo>
                    <a:pt x="2369" y="1594"/>
                    <a:pt x="1006" y="986"/>
                    <a:pt x="0" y="1"/>
                  </a:cubicBezTo>
                </a:path>
              </a:pathLst>
            </a:custGeom>
            <a:noFill/>
            <a:ln w="872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4935650" y="1545300"/>
              <a:ext cx="33050" cy="53750"/>
            </a:xfrm>
            <a:custGeom>
              <a:avLst/>
              <a:gdLst/>
              <a:ahLst/>
              <a:cxnLst/>
              <a:rect l="l" t="t" r="r" b="b"/>
              <a:pathLst>
                <a:path w="1322" h="2150" extrusionOk="0">
                  <a:moveTo>
                    <a:pt x="640" y="1133"/>
                  </a:moveTo>
                  <a:cubicBezTo>
                    <a:pt x="724" y="1133"/>
                    <a:pt x="808" y="1122"/>
                    <a:pt x="871" y="1091"/>
                  </a:cubicBezTo>
                  <a:cubicBezTo>
                    <a:pt x="944" y="1059"/>
                    <a:pt x="997" y="1028"/>
                    <a:pt x="1039" y="975"/>
                  </a:cubicBezTo>
                  <a:cubicBezTo>
                    <a:pt x="1091" y="934"/>
                    <a:pt x="1123" y="881"/>
                    <a:pt x="1144" y="818"/>
                  </a:cubicBezTo>
                  <a:cubicBezTo>
                    <a:pt x="1164" y="766"/>
                    <a:pt x="1185" y="703"/>
                    <a:pt x="1185" y="640"/>
                  </a:cubicBezTo>
                  <a:cubicBezTo>
                    <a:pt x="1185" y="567"/>
                    <a:pt x="1164" y="493"/>
                    <a:pt x="1144" y="430"/>
                  </a:cubicBezTo>
                  <a:cubicBezTo>
                    <a:pt x="1123" y="367"/>
                    <a:pt x="1081" y="315"/>
                    <a:pt x="1039" y="263"/>
                  </a:cubicBezTo>
                  <a:cubicBezTo>
                    <a:pt x="997" y="221"/>
                    <a:pt x="944" y="189"/>
                    <a:pt x="881" y="158"/>
                  </a:cubicBezTo>
                  <a:cubicBezTo>
                    <a:pt x="819" y="137"/>
                    <a:pt x="745" y="126"/>
                    <a:pt x="682" y="126"/>
                  </a:cubicBezTo>
                  <a:cubicBezTo>
                    <a:pt x="598" y="126"/>
                    <a:pt x="525" y="137"/>
                    <a:pt x="462" y="158"/>
                  </a:cubicBezTo>
                  <a:cubicBezTo>
                    <a:pt x="399" y="189"/>
                    <a:pt x="336" y="221"/>
                    <a:pt x="294" y="263"/>
                  </a:cubicBezTo>
                  <a:cubicBezTo>
                    <a:pt x="253" y="315"/>
                    <a:pt x="211" y="367"/>
                    <a:pt x="190" y="430"/>
                  </a:cubicBezTo>
                  <a:cubicBezTo>
                    <a:pt x="158" y="493"/>
                    <a:pt x="148" y="556"/>
                    <a:pt x="148" y="630"/>
                  </a:cubicBezTo>
                  <a:cubicBezTo>
                    <a:pt x="148" y="713"/>
                    <a:pt x="158" y="776"/>
                    <a:pt x="179" y="839"/>
                  </a:cubicBezTo>
                  <a:cubicBezTo>
                    <a:pt x="211" y="902"/>
                    <a:pt x="242" y="954"/>
                    <a:pt x="284" y="996"/>
                  </a:cubicBezTo>
                  <a:cubicBezTo>
                    <a:pt x="326" y="1049"/>
                    <a:pt x="378" y="1080"/>
                    <a:pt x="441" y="1101"/>
                  </a:cubicBezTo>
                  <a:cubicBezTo>
                    <a:pt x="504" y="1122"/>
                    <a:pt x="567" y="1133"/>
                    <a:pt x="640" y="1133"/>
                  </a:cubicBezTo>
                  <a:close/>
                  <a:moveTo>
                    <a:pt x="923" y="1269"/>
                  </a:moveTo>
                  <a:cubicBezTo>
                    <a:pt x="955" y="1227"/>
                    <a:pt x="986" y="1185"/>
                    <a:pt x="1007" y="1154"/>
                  </a:cubicBezTo>
                  <a:cubicBezTo>
                    <a:pt x="1039" y="1112"/>
                    <a:pt x="1060" y="1080"/>
                    <a:pt x="1081" y="1038"/>
                  </a:cubicBezTo>
                  <a:cubicBezTo>
                    <a:pt x="1028" y="1112"/>
                    <a:pt x="955" y="1154"/>
                    <a:pt x="871" y="1196"/>
                  </a:cubicBezTo>
                  <a:cubicBezTo>
                    <a:pt x="787" y="1227"/>
                    <a:pt x="703" y="1248"/>
                    <a:pt x="609" y="1248"/>
                  </a:cubicBezTo>
                  <a:cubicBezTo>
                    <a:pt x="515" y="1248"/>
                    <a:pt x="441" y="1227"/>
                    <a:pt x="368" y="1206"/>
                  </a:cubicBezTo>
                  <a:cubicBezTo>
                    <a:pt x="294" y="1175"/>
                    <a:pt x="232" y="1133"/>
                    <a:pt x="179" y="1080"/>
                  </a:cubicBezTo>
                  <a:cubicBezTo>
                    <a:pt x="116" y="1028"/>
                    <a:pt x="74" y="965"/>
                    <a:pt x="53" y="892"/>
                  </a:cubicBezTo>
                  <a:cubicBezTo>
                    <a:pt x="22" y="818"/>
                    <a:pt x="1" y="734"/>
                    <a:pt x="1" y="640"/>
                  </a:cubicBezTo>
                  <a:cubicBezTo>
                    <a:pt x="1" y="546"/>
                    <a:pt x="22" y="462"/>
                    <a:pt x="53" y="388"/>
                  </a:cubicBezTo>
                  <a:cubicBezTo>
                    <a:pt x="85" y="315"/>
                    <a:pt x="137" y="242"/>
                    <a:pt x="200" y="189"/>
                  </a:cubicBezTo>
                  <a:cubicBezTo>
                    <a:pt x="253" y="126"/>
                    <a:pt x="326" y="84"/>
                    <a:pt x="410" y="53"/>
                  </a:cubicBezTo>
                  <a:cubicBezTo>
                    <a:pt x="494" y="22"/>
                    <a:pt x="577" y="1"/>
                    <a:pt x="682" y="1"/>
                  </a:cubicBezTo>
                  <a:cubicBezTo>
                    <a:pt x="777" y="1"/>
                    <a:pt x="860" y="22"/>
                    <a:pt x="934" y="53"/>
                  </a:cubicBezTo>
                  <a:cubicBezTo>
                    <a:pt x="1018" y="84"/>
                    <a:pt x="1081" y="126"/>
                    <a:pt x="1144" y="189"/>
                  </a:cubicBezTo>
                  <a:cubicBezTo>
                    <a:pt x="1196" y="242"/>
                    <a:pt x="1238" y="315"/>
                    <a:pt x="1269" y="399"/>
                  </a:cubicBezTo>
                  <a:cubicBezTo>
                    <a:pt x="1301" y="483"/>
                    <a:pt x="1322" y="567"/>
                    <a:pt x="1322" y="671"/>
                  </a:cubicBezTo>
                  <a:cubicBezTo>
                    <a:pt x="1322" y="724"/>
                    <a:pt x="1311" y="776"/>
                    <a:pt x="1301" y="829"/>
                  </a:cubicBezTo>
                  <a:cubicBezTo>
                    <a:pt x="1290" y="881"/>
                    <a:pt x="1269" y="923"/>
                    <a:pt x="1248" y="975"/>
                  </a:cubicBezTo>
                  <a:cubicBezTo>
                    <a:pt x="1227" y="1028"/>
                    <a:pt x="1196" y="1080"/>
                    <a:pt x="1164" y="1133"/>
                  </a:cubicBezTo>
                  <a:cubicBezTo>
                    <a:pt x="1133" y="1185"/>
                    <a:pt x="1102" y="1237"/>
                    <a:pt x="1060" y="1300"/>
                  </a:cubicBezTo>
                  <a:lnTo>
                    <a:pt x="504" y="2118"/>
                  </a:lnTo>
                  <a:cubicBezTo>
                    <a:pt x="494" y="2139"/>
                    <a:pt x="462" y="2149"/>
                    <a:pt x="431" y="2149"/>
                  </a:cubicBezTo>
                  <a:lnTo>
                    <a:pt x="305" y="2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977075" y="1545300"/>
              <a:ext cx="38025" cy="54275"/>
            </a:xfrm>
            <a:custGeom>
              <a:avLst/>
              <a:gdLst/>
              <a:ahLst/>
              <a:cxnLst/>
              <a:rect l="l" t="t" r="r" b="b"/>
              <a:pathLst>
                <a:path w="1521" h="2171" extrusionOk="0">
                  <a:moveTo>
                    <a:pt x="1363" y="1091"/>
                  </a:moveTo>
                  <a:cubicBezTo>
                    <a:pt x="1363" y="913"/>
                    <a:pt x="1352" y="766"/>
                    <a:pt x="1321" y="650"/>
                  </a:cubicBezTo>
                  <a:cubicBezTo>
                    <a:pt x="1279" y="525"/>
                    <a:pt x="1237" y="430"/>
                    <a:pt x="1185" y="346"/>
                  </a:cubicBezTo>
                  <a:cubicBezTo>
                    <a:pt x="1132" y="273"/>
                    <a:pt x="1059" y="210"/>
                    <a:pt x="985" y="179"/>
                  </a:cubicBezTo>
                  <a:cubicBezTo>
                    <a:pt x="912" y="147"/>
                    <a:pt x="839" y="126"/>
                    <a:pt x="755" y="126"/>
                  </a:cubicBezTo>
                  <a:cubicBezTo>
                    <a:pt x="671" y="126"/>
                    <a:pt x="598" y="147"/>
                    <a:pt x="524" y="179"/>
                  </a:cubicBezTo>
                  <a:cubicBezTo>
                    <a:pt x="451" y="210"/>
                    <a:pt x="378" y="273"/>
                    <a:pt x="325" y="346"/>
                  </a:cubicBezTo>
                  <a:cubicBezTo>
                    <a:pt x="273" y="430"/>
                    <a:pt x="231" y="525"/>
                    <a:pt x="189" y="650"/>
                  </a:cubicBezTo>
                  <a:cubicBezTo>
                    <a:pt x="157" y="766"/>
                    <a:pt x="147" y="913"/>
                    <a:pt x="147" y="1091"/>
                  </a:cubicBezTo>
                  <a:cubicBezTo>
                    <a:pt x="147" y="1258"/>
                    <a:pt x="157" y="1405"/>
                    <a:pt x="189" y="1531"/>
                  </a:cubicBezTo>
                  <a:cubicBezTo>
                    <a:pt x="231" y="1646"/>
                    <a:pt x="273" y="1751"/>
                    <a:pt x="325" y="1825"/>
                  </a:cubicBezTo>
                  <a:cubicBezTo>
                    <a:pt x="378" y="1908"/>
                    <a:pt x="451" y="1961"/>
                    <a:pt x="524" y="1992"/>
                  </a:cubicBezTo>
                  <a:cubicBezTo>
                    <a:pt x="598" y="2034"/>
                    <a:pt x="671" y="2045"/>
                    <a:pt x="755" y="2045"/>
                  </a:cubicBezTo>
                  <a:cubicBezTo>
                    <a:pt x="839" y="2045"/>
                    <a:pt x="912" y="2034"/>
                    <a:pt x="985" y="1992"/>
                  </a:cubicBezTo>
                  <a:cubicBezTo>
                    <a:pt x="1059" y="1961"/>
                    <a:pt x="1132" y="1908"/>
                    <a:pt x="1185" y="1825"/>
                  </a:cubicBezTo>
                  <a:cubicBezTo>
                    <a:pt x="1237" y="1751"/>
                    <a:pt x="1279" y="1646"/>
                    <a:pt x="1321" y="1531"/>
                  </a:cubicBezTo>
                  <a:cubicBezTo>
                    <a:pt x="1352" y="1405"/>
                    <a:pt x="1363" y="1258"/>
                    <a:pt x="1363" y="1091"/>
                  </a:cubicBezTo>
                  <a:close/>
                  <a:moveTo>
                    <a:pt x="1520" y="1091"/>
                  </a:moveTo>
                  <a:cubicBezTo>
                    <a:pt x="1520" y="1269"/>
                    <a:pt x="1499" y="1437"/>
                    <a:pt x="1457" y="1573"/>
                  </a:cubicBezTo>
                  <a:cubicBezTo>
                    <a:pt x="1415" y="1709"/>
                    <a:pt x="1363" y="1814"/>
                    <a:pt x="1289" y="1908"/>
                  </a:cubicBezTo>
                  <a:cubicBezTo>
                    <a:pt x="1227" y="1992"/>
                    <a:pt x="1143" y="2066"/>
                    <a:pt x="1048" y="2108"/>
                  </a:cubicBezTo>
                  <a:cubicBezTo>
                    <a:pt x="954" y="2149"/>
                    <a:pt x="860" y="2170"/>
                    <a:pt x="755" y="2170"/>
                  </a:cubicBezTo>
                  <a:cubicBezTo>
                    <a:pt x="650" y="2170"/>
                    <a:pt x="556" y="2149"/>
                    <a:pt x="461" y="2108"/>
                  </a:cubicBezTo>
                  <a:cubicBezTo>
                    <a:pt x="367" y="2066"/>
                    <a:pt x="283" y="1992"/>
                    <a:pt x="220" y="1908"/>
                  </a:cubicBezTo>
                  <a:cubicBezTo>
                    <a:pt x="147" y="1814"/>
                    <a:pt x="94" y="1709"/>
                    <a:pt x="53" y="1573"/>
                  </a:cubicBezTo>
                  <a:cubicBezTo>
                    <a:pt x="21" y="1437"/>
                    <a:pt x="0" y="1269"/>
                    <a:pt x="0" y="1091"/>
                  </a:cubicBezTo>
                  <a:cubicBezTo>
                    <a:pt x="0" y="902"/>
                    <a:pt x="21" y="745"/>
                    <a:pt x="53" y="609"/>
                  </a:cubicBezTo>
                  <a:cubicBezTo>
                    <a:pt x="94" y="472"/>
                    <a:pt x="147" y="357"/>
                    <a:pt x="220" y="273"/>
                  </a:cubicBezTo>
                  <a:cubicBezTo>
                    <a:pt x="283" y="179"/>
                    <a:pt x="367" y="116"/>
                    <a:pt x="461" y="74"/>
                  </a:cubicBezTo>
                  <a:cubicBezTo>
                    <a:pt x="556" y="22"/>
                    <a:pt x="650" y="1"/>
                    <a:pt x="755" y="1"/>
                  </a:cubicBezTo>
                  <a:cubicBezTo>
                    <a:pt x="860" y="1"/>
                    <a:pt x="954" y="22"/>
                    <a:pt x="1048" y="74"/>
                  </a:cubicBezTo>
                  <a:cubicBezTo>
                    <a:pt x="1143" y="116"/>
                    <a:pt x="1227" y="179"/>
                    <a:pt x="1289" y="273"/>
                  </a:cubicBezTo>
                  <a:cubicBezTo>
                    <a:pt x="1363" y="357"/>
                    <a:pt x="1415" y="472"/>
                    <a:pt x="1457" y="609"/>
                  </a:cubicBezTo>
                  <a:cubicBezTo>
                    <a:pt x="1499" y="745"/>
                    <a:pt x="1520" y="902"/>
                    <a:pt x="1520" y="1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021350" y="1545300"/>
              <a:ext cx="50875" cy="54275"/>
            </a:xfrm>
            <a:custGeom>
              <a:avLst/>
              <a:gdLst/>
              <a:ahLst/>
              <a:cxnLst/>
              <a:rect l="l" t="t" r="r" b="b"/>
              <a:pathLst>
                <a:path w="2035" h="2171" extrusionOk="0">
                  <a:moveTo>
                    <a:pt x="1929" y="1646"/>
                  </a:moveTo>
                  <a:cubicBezTo>
                    <a:pt x="1929" y="1573"/>
                    <a:pt x="1919" y="1500"/>
                    <a:pt x="1898" y="1447"/>
                  </a:cubicBezTo>
                  <a:cubicBezTo>
                    <a:pt x="1877" y="1395"/>
                    <a:pt x="1856" y="1342"/>
                    <a:pt x="1825" y="1311"/>
                  </a:cubicBezTo>
                  <a:cubicBezTo>
                    <a:pt x="1793" y="1279"/>
                    <a:pt x="1762" y="1248"/>
                    <a:pt x="1720" y="1227"/>
                  </a:cubicBezTo>
                  <a:cubicBezTo>
                    <a:pt x="1678" y="1217"/>
                    <a:pt x="1636" y="1206"/>
                    <a:pt x="1594" y="1206"/>
                  </a:cubicBezTo>
                  <a:cubicBezTo>
                    <a:pt x="1552" y="1206"/>
                    <a:pt x="1510" y="1217"/>
                    <a:pt x="1468" y="1227"/>
                  </a:cubicBezTo>
                  <a:cubicBezTo>
                    <a:pt x="1426" y="1248"/>
                    <a:pt x="1395" y="1279"/>
                    <a:pt x="1363" y="1311"/>
                  </a:cubicBezTo>
                  <a:cubicBezTo>
                    <a:pt x="1332" y="1342"/>
                    <a:pt x="1311" y="1395"/>
                    <a:pt x="1290" y="1447"/>
                  </a:cubicBezTo>
                  <a:cubicBezTo>
                    <a:pt x="1269" y="1500"/>
                    <a:pt x="1259" y="1573"/>
                    <a:pt x="1259" y="1646"/>
                  </a:cubicBezTo>
                  <a:cubicBezTo>
                    <a:pt x="1259" y="1720"/>
                    <a:pt x="1269" y="1783"/>
                    <a:pt x="1290" y="1845"/>
                  </a:cubicBezTo>
                  <a:cubicBezTo>
                    <a:pt x="1311" y="1898"/>
                    <a:pt x="1332" y="1940"/>
                    <a:pt x="1363" y="1971"/>
                  </a:cubicBezTo>
                  <a:cubicBezTo>
                    <a:pt x="1395" y="2013"/>
                    <a:pt x="1426" y="2034"/>
                    <a:pt x="1468" y="2055"/>
                  </a:cubicBezTo>
                  <a:cubicBezTo>
                    <a:pt x="1510" y="2066"/>
                    <a:pt x="1552" y="2076"/>
                    <a:pt x="1594" y="2076"/>
                  </a:cubicBezTo>
                  <a:cubicBezTo>
                    <a:pt x="1636" y="2076"/>
                    <a:pt x="1678" y="2066"/>
                    <a:pt x="1720" y="2055"/>
                  </a:cubicBezTo>
                  <a:cubicBezTo>
                    <a:pt x="1762" y="2034"/>
                    <a:pt x="1793" y="2013"/>
                    <a:pt x="1825" y="1971"/>
                  </a:cubicBezTo>
                  <a:cubicBezTo>
                    <a:pt x="1856" y="1940"/>
                    <a:pt x="1877" y="1898"/>
                    <a:pt x="1898" y="1845"/>
                  </a:cubicBezTo>
                  <a:cubicBezTo>
                    <a:pt x="1919" y="1783"/>
                    <a:pt x="1929" y="1720"/>
                    <a:pt x="1929" y="1646"/>
                  </a:cubicBezTo>
                  <a:close/>
                  <a:moveTo>
                    <a:pt x="2034" y="1646"/>
                  </a:moveTo>
                  <a:cubicBezTo>
                    <a:pt x="2034" y="1730"/>
                    <a:pt x="2024" y="1804"/>
                    <a:pt x="2003" y="1877"/>
                  </a:cubicBezTo>
                  <a:cubicBezTo>
                    <a:pt x="1982" y="1940"/>
                    <a:pt x="1950" y="1992"/>
                    <a:pt x="1908" y="2045"/>
                  </a:cubicBezTo>
                  <a:cubicBezTo>
                    <a:pt x="1867" y="2087"/>
                    <a:pt x="1814" y="2118"/>
                    <a:pt x="1762" y="2139"/>
                  </a:cubicBezTo>
                  <a:cubicBezTo>
                    <a:pt x="1709" y="2160"/>
                    <a:pt x="1657" y="2170"/>
                    <a:pt x="1594" y="2170"/>
                  </a:cubicBezTo>
                  <a:cubicBezTo>
                    <a:pt x="1531" y="2170"/>
                    <a:pt x="1479" y="2160"/>
                    <a:pt x="1416" y="2139"/>
                  </a:cubicBezTo>
                  <a:cubicBezTo>
                    <a:pt x="1363" y="2118"/>
                    <a:pt x="1321" y="2087"/>
                    <a:pt x="1280" y="2045"/>
                  </a:cubicBezTo>
                  <a:cubicBezTo>
                    <a:pt x="1238" y="1992"/>
                    <a:pt x="1206" y="1940"/>
                    <a:pt x="1185" y="1877"/>
                  </a:cubicBezTo>
                  <a:cubicBezTo>
                    <a:pt x="1164" y="1804"/>
                    <a:pt x="1154" y="1730"/>
                    <a:pt x="1154" y="1646"/>
                  </a:cubicBezTo>
                  <a:cubicBezTo>
                    <a:pt x="1154" y="1552"/>
                    <a:pt x="1164" y="1479"/>
                    <a:pt x="1185" y="1416"/>
                  </a:cubicBezTo>
                  <a:cubicBezTo>
                    <a:pt x="1206" y="1342"/>
                    <a:pt x="1238" y="1290"/>
                    <a:pt x="1280" y="1248"/>
                  </a:cubicBezTo>
                  <a:cubicBezTo>
                    <a:pt x="1321" y="1206"/>
                    <a:pt x="1363" y="1164"/>
                    <a:pt x="1416" y="1143"/>
                  </a:cubicBezTo>
                  <a:cubicBezTo>
                    <a:pt x="1479" y="1122"/>
                    <a:pt x="1531" y="1112"/>
                    <a:pt x="1594" y="1112"/>
                  </a:cubicBezTo>
                  <a:cubicBezTo>
                    <a:pt x="1657" y="1112"/>
                    <a:pt x="1709" y="1122"/>
                    <a:pt x="1772" y="1143"/>
                  </a:cubicBezTo>
                  <a:cubicBezTo>
                    <a:pt x="1825" y="1164"/>
                    <a:pt x="1867" y="1206"/>
                    <a:pt x="1908" y="1248"/>
                  </a:cubicBezTo>
                  <a:cubicBezTo>
                    <a:pt x="1950" y="1290"/>
                    <a:pt x="1982" y="1342"/>
                    <a:pt x="2003" y="1416"/>
                  </a:cubicBezTo>
                  <a:cubicBezTo>
                    <a:pt x="2024" y="1479"/>
                    <a:pt x="2034" y="1552"/>
                    <a:pt x="2034" y="1646"/>
                  </a:cubicBezTo>
                  <a:close/>
                  <a:moveTo>
                    <a:pt x="1699" y="53"/>
                  </a:moveTo>
                  <a:cubicBezTo>
                    <a:pt x="1709" y="43"/>
                    <a:pt x="1709" y="43"/>
                    <a:pt x="1720" y="32"/>
                  </a:cubicBezTo>
                  <a:cubicBezTo>
                    <a:pt x="1730" y="32"/>
                    <a:pt x="1741" y="32"/>
                    <a:pt x="1751" y="32"/>
                  </a:cubicBezTo>
                  <a:lnTo>
                    <a:pt x="1856" y="32"/>
                  </a:lnTo>
                  <a:lnTo>
                    <a:pt x="336" y="2118"/>
                  </a:lnTo>
                  <a:cubicBezTo>
                    <a:pt x="315" y="2139"/>
                    <a:pt x="305" y="2149"/>
                    <a:pt x="284" y="2149"/>
                  </a:cubicBezTo>
                  <a:lnTo>
                    <a:pt x="179" y="2149"/>
                  </a:lnTo>
                  <a:close/>
                  <a:moveTo>
                    <a:pt x="776" y="535"/>
                  </a:moveTo>
                  <a:cubicBezTo>
                    <a:pt x="776" y="462"/>
                    <a:pt x="776" y="399"/>
                    <a:pt x="755" y="336"/>
                  </a:cubicBezTo>
                  <a:cubicBezTo>
                    <a:pt x="734" y="284"/>
                    <a:pt x="713" y="242"/>
                    <a:pt x="682" y="200"/>
                  </a:cubicBezTo>
                  <a:cubicBezTo>
                    <a:pt x="651" y="168"/>
                    <a:pt x="619" y="147"/>
                    <a:pt x="577" y="126"/>
                  </a:cubicBezTo>
                  <a:cubicBezTo>
                    <a:pt x="535" y="105"/>
                    <a:pt x="493" y="105"/>
                    <a:pt x="451" y="105"/>
                  </a:cubicBezTo>
                  <a:cubicBezTo>
                    <a:pt x="399" y="105"/>
                    <a:pt x="357" y="105"/>
                    <a:pt x="326" y="126"/>
                  </a:cubicBezTo>
                  <a:cubicBezTo>
                    <a:pt x="284" y="147"/>
                    <a:pt x="242" y="168"/>
                    <a:pt x="221" y="200"/>
                  </a:cubicBezTo>
                  <a:cubicBezTo>
                    <a:pt x="189" y="242"/>
                    <a:pt x="158" y="284"/>
                    <a:pt x="147" y="336"/>
                  </a:cubicBezTo>
                  <a:cubicBezTo>
                    <a:pt x="126" y="399"/>
                    <a:pt x="116" y="462"/>
                    <a:pt x="116" y="535"/>
                  </a:cubicBezTo>
                  <a:cubicBezTo>
                    <a:pt x="116" y="619"/>
                    <a:pt x="126" y="682"/>
                    <a:pt x="147" y="734"/>
                  </a:cubicBezTo>
                  <a:cubicBezTo>
                    <a:pt x="158" y="787"/>
                    <a:pt x="189" y="829"/>
                    <a:pt x="221" y="871"/>
                  </a:cubicBezTo>
                  <a:cubicBezTo>
                    <a:pt x="242" y="902"/>
                    <a:pt x="284" y="934"/>
                    <a:pt x="326" y="944"/>
                  </a:cubicBezTo>
                  <a:cubicBezTo>
                    <a:pt x="357" y="965"/>
                    <a:pt x="399" y="975"/>
                    <a:pt x="451" y="975"/>
                  </a:cubicBezTo>
                  <a:cubicBezTo>
                    <a:pt x="493" y="975"/>
                    <a:pt x="535" y="965"/>
                    <a:pt x="577" y="944"/>
                  </a:cubicBezTo>
                  <a:cubicBezTo>
                    <a:pt x="619" y="934"/>
                    <a:pt x="651" y="902"/>
                    <a:pt x="682" y="871"/>
                  </a:cubicBezTo>
                  <a:cubicBezTo>
                    <a:pt x="713" y="829"/>
                    <a:pt x="734" y="787"/>
                    <a:pt x="755" y="734"/>
                  </a:cubicBezTo>
                  <a:cubicBezTo>
                    <a:pt x="776" y="682"/>
                    <a:pt x="776" y="619"/>
                    <a:pt x="776" y="535"/>
                  </a:cubicBezTo>
                  <a:close/>
                  <a:moveTo>
                    <a:pt x="892" y="535"/>
                  </a:moveTo>
                  <a:cubicBezTo>
                    <a:pt x="892" y="630"/>
                    <a:pt x="881" y="703"/>
                    <a:pt x="860" y="766"/>
                  </a:cubicBezTo>
                  <a:cubicBezTo>
                    <a:pt x="839" y="839"/>
                    <a:pt x="797" y="892"/>
                    <a:pt x="766" y="934"/>
                  </a:cubicBezTo>
                  <a:cubicBezTo>
                    <a:pt x="724" y="975"/>
                    <a:pt x="672" y="1007"/>
                    <a:pt x="619" y="1028"/>
                  </a:cubicBezTo>
                  <a:cubicBezTo>
                    <a:pt x="567" y="1059"/>
                    <a:pt x="504" y="1070"/>
                    <a:pt x="451" y="1070"/>
                  </a:cubicBezTo>
                  <a:cubicBezTo>
                    <a:pt x="389" y="1070"/>
                    <a:pt x="326" y="1059"/>
                    <a:pt x="273" y="1028"/>
                  </a:cubicBezTo>
                  <a:cubicBezTo>
                    <a:pt x="221" y="1007"/>
                    <a:pt x="168" y="975"/>
                    <a:pt x="137" y="934"/>
                  </a:cubicBezTo>
                  <a:cubicBezTo>
                    <a:pt x="95" y="892"/>
                    <a:pt x="64" y="839"/>
                    <a:pt x="43" y="766"/>
                  </a:cubicBezTo>
                  <a:cubicBezTo>
                    <a:pt x="11" y="703"/>
                    <a:pt x="1" y="630"/>
                    <a:pt x="1" y="535"/>
                  </a:cubicBezTo>
                  <a:cubicBezTo>
                    <a:pt x="1" y="451"/>
                    <a:pt x="11" y="378"/>
                    <a:pt x="43" y="305"/>
                  </a:cubicBezTo>
                  <a:cubicBezTo>
                    <a:pt x="64" y="242"/>
                    <a:pt x="95" y="179"/>
                    <a:pt x="137" y="137"/>
                  </a:cubicBezTo>
                  <a:cubicBezTo>
                    <a:pt x="168" y="95"/>
                    <a:pt x="221" y="63"/>
                    <a:pt x="273" y="43"/>
                  </a:cubicBezTo>
                  <a:cubicBezTo>
                    <a:pt x="326" y="11"/>
                    <a:pt x="389" y="1"/>
                    <a:pt x="451" y="1"/>
                  </a:cubicBezTo>
                  <a:cubicBezTo>
                    <a:pt x="514" y="1"/>
                    <a:pt x="567" y="11"/>
                    <a:pt x="619" y="43"/>
                  </a:cubicBezTo>
                  <a:cubicBezTo>
                    <a:pt x="672" y="63"/>
                    <a:pt x="724" y="95"/>
                    <a:pt x="766" y="137"/>
                  </a:cubicBezTo>
                  <a:cubicBezTo>
                    <a:pt x="808" y="179"/>
                    <a:pt x="839" y="242"/>
                    <a:pt x="860" y="305"/>
                  </a:cubicBezTo>
                  <a:cubicBezTo>
                    <a:pt x="881" y="378"/>
                    <a:pt x="892" y="451"/>
                    <a:pt x="892" y="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243850" y="1421875"/>
              <a:ext cx="26475" cy="34625"/>
            </a:xfrm>
            <a:custGeom>
              <a:avLst/>
              <a:gdLst/>
              <a:ahLst/>
              <a:cxnLst/>
              <a:rect l="l" t="t" r="r" b="b"/>
              <a:pathLst>
                <a:path w="1059" h="1385" extrusionOk="0">
                  <a:moveTo>
                    <a:pt x="524" y="608"/>
                  </a:moveTo>
                  <a:cubicBezTo>
                    <a:pt x="744" y="608"/>
                    <a:pt x="870" y="514"/>
                    <a:pt x="870" y="367"/>
                  </a:cubicBezTo>
                  <a:cubicBezTo>
                    <a:pt x="870" y="210"/>
                    <a:pt x="734" y="116"/>
                    <a:pt x="524" y="116"/>
                  </a:cubicBezTo>
                  <a:cubicBezTo>
                    <a:pt x="325" y="116"/>
                    <a:pt x="189" y="210"/>
                    <a:pt x="189" y="367"/>
                  </a:cubicBezTo>
                  <a:cubicBezTo>
                    <a:pt x="189" y="514"/>
                    <a:pt x="315" y="608"/>
                    <a:pt x="524" y="608"/>
                  </a:cubicBezTo>
                  <a:close/>
                  <a:moveTo>
                    <a:pt x="912" y="996"/>
                  </a:moveTo>
                  <a:cubicBezTo>
                    <a:pt x="912" y="829"/>
                    <a:pt x="776" y="724"/>
                    <a:pt x="524" y="724"/>
                  </a:cubicBezTo>
                  <a:cubicBezTo>
                    <a:pt x="283" y="724"/>
                    <a:pt x="147" y="829"/>
                    <a:pt x="147" y="996"/>
                  </a:cubicBezTo>
                  <a:cubicBezTo>
                    <a:pt x="147" y="1164"/>
                    <a:pt x="283" y="1269"/>
                    <a:pt x="524" y="1269"/>
                  </a:cubicBezTo>
                  <a:cubicBezTo>
                    <a:pt x="776" y="1269"/>
                    <a:pt x="912" y="1164"/>
                    <a:pt x="912" y="996"/>
                  </a:cubicBezTo>
                  <a:close/>
                  <a:moveTo>
                    <a:pt x="1059" y="996"/>
                  </a:moveTo>
                  <a:cubicBezTo>
                    <a:pt x="1059" y="1237"/>
                    <a:pt x="860" y="1384"/>
                    <a:pt x="524" y="1384"/>
                  </a:cubicBezTo>
                  <a:cubicBezTo>
                    <a:pt x="199" y="1384"/>
                    <a:pt x="0" y="1237"/>
                    <a:pt x="0" y="996"/>
                  </a:cubicBezTo>
                  <a:cubicBezTo>
                    <a:pt x="0" y="829"/>
                    <a:pt x="95" y="713"/>
                    <a:pt x="262" y="661"/>
                  </a:cubicBezTo>
                  <a:cubicBezTo>
                    <a:pt x="126" y="608"/>
                    <a:pt x="53" y="504"/>
                    <a:pt x="53" y="357"/>
                  </a:cubicBezTo>
                  <a:cubicBezTo>
                    <a:pt x="53" y="137"/>
                    <a:pt x="241" y="0"/>
                    <a:pt x="524" y="0"/>
                  </a:cubicBezTo>
                  <a:cubicBezTo>
                    <a:pt x="818" y="0"/>
                    <a:pt x="1007" y="137"/>
                    <a:pt x="1007" y="357"/>
                  </a:cubicBezTo>
                  <a:cubicBezTo>
                    <a:pt x="1007" y="504"/>
                    <a:pt x="933" y="608"/>
                    <a:pt x="797" y="661"/>
                  </a:cubicBezTo>
                  <a:cubicBezTo>
                    <a:pt x="965" y="713"/>
                    <a:pt x="1059" y="839"/>
                    <a:pt x="1059" y="9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277375" y="1420050"/>
              <a:ext cx="23625" cy="36175"/>
            </a:xfrm>
            <a:custGeom>
              <a:avLst/>
              <a:gdLst/>
              <a:ahLst/>
              <a:cxnLst/>
              <a:rect l="l" t="t" r="r" b="b"/>
              <a:pathLst>
                <a:path w="945" h="1447" extrusionOk="0">
                  <a:moveTo>
                    <a:pt x="944" y="860"/>
                  </a:moveTo>
                  <a:lnTo>
                    <a:pt x="944" y="1447"/>
                  </a:lnTo>
                  <a:lnTo>
                    <a:pt x="808" y="1447"/>
                  </a:lnTo>
                  <a:lnTo>
                    <a:pt x="808" y="870"/>
                  </a:lnTo>
                  <a:cubicBezTo>
                    <a:pt x="808" y="650"/>
                    <a:pt x="693" y="545"/>
                    <a:pt x="504" y="545"/>
                  </a:cubicBezTo>
                  <a:cubicBezTo>
                    <a:pt x="284" y="545"/>
                    <a:pt x="148" y="681"/>
                    <a:pt x="148" y="912"/>
                  </a:cubicBezTo>
                  <a:lnTo>
                    <a:pt x="148" y="1447"/>
                  </a:lnTo>
                  <a:lnTo>
                    <a:pt x="1" y="1447"/>
                  </a:lnTo>
                  <a:lnTo>
                    <a:pt x="1" y="0"/>
                  </a:lnTo>
                  <a:lnTo>
                    <a:pt x="148" y="0"/>
                  </a:lnTo>
                  <a:lnTo>
                    <a:pt x="148" y="608"/>
                  </a:lnTo>
                  <a:cubicBezTo>
                    <a:pt x="221" y="482"/>
                    <a:pt x="357" y="419"/>
                    <a:pt x="525" y="419"/>
                  </a:cubicBezTo>
                  <a:cubicBezTo>
                    <a:pt x="777" y="419"/>
                    <a:pt x="944" y="566"/>
                    <a:pt x="944" y="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318800" y="1422125"/>
              <a:ext cx="11550" cy="34100"/>
            </a:xfrm>
            <a:custGeom>
              <a:avLst/>
              <a:gdLst/>
              <a:ahLst/>
              <a:cxnLst/>
              <a:rect l="l" t="t" r="r" b="b"/>
              <a:pathLst>
                <a:path w="462" h="1364" extrusionOk="0">
                  <a:moveTo>
                    <a:pt x="461" y="1"/>
                  </a:moveTo>
                  <a:lnTo>
                    <a:pt x="461" y="1364"/>
                  </a:lnTo>
                  <a:lnTo>
                    <a:pt x="325" y="1364"/>
                  </a:lnTo>
                  <a:lnTo>
                    <a:pt x="325" y="127"/>
                  </a:lnTo>
                  <a:lnTo>
                    <a:pt x="0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338450" y="1421875"/>
              <a:ext cx="27275" cy="34625"/>
            </a:xfrm>
            <a:custGeom>
              <a:avLst/>
              <a:gdLst/>
              <a:ahLst/>
              <a:cxnLst/>
              <a:rect l="l" t="t" r="r" b="b"/>
              <a:pathLst>
                <a:path w="1091" h="1385" extrusionOk="0">
                  <a:moveTo>
                    <a:pt x="954" y="692"/>
                  </a:moveTo>
                  <a:cubicBezTo>
                    <a:pt x="954" y="336"/>
                    <a:pt x="787" y="126"/>
                    <a:pt x="545" y="126"/>
                  </a:cubicBezTo>
                  <a:cubicBezTo>
                    <a:pt x="315" y="126"/>
                    <a:pt x="147" y="336"/>
                    <a:pt x="147" y="692"/>
                  </a:cubicBezTo>
                  <a:cubicBezTo>
                    <a:pt x="147" y="1059"/>
                    <a:pt x="315" y="1258"/>
                    <a:pt x="545" y="1258"/>
                  </a:cubicBezTo>
                  <a:cubicBezTo>
                    <a:pt x="787" y="1258"/>
                    <a:pt x="954" y="1059"/>
                    <a:pt x="954" y="692"/>
                  </a:cubicBezTo>
                  <a:close/>
                  <a:moveTo>
                    <a:pt x="0" y="692"/>
                  </a:moveTo>
                  <a:cubicBezTo>
                    <a:pt x="0" y="262"/>
                    <a:pt x="231" y="0"/>
                    <a:pt x="545" y="0"/>
                  </a:cubicBezTo>
                  <a:cubicBezTo>
                    <a:pt x="860" y="0"/>
                    <a:pt x="1091" y="262"/>
                    <a:pt x="1091" y="692"/>
                  </a:cubicBezTo>
                  <a:cubicBezTo>
                    <a:pt x="1091" y="1132"/>
                    <a:pt x="860" y="1384"/>
                    <a:pt x="545" y="1384"/>
                  </a:cubicBezTo>
                  <a:cubicBezTo>
                    <a:pt x="231" y="1384"/>
                    <a:pt x="0" y="1132"/>
                    <a:pt x="0" y="6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5385875" y="1430525"/>
              <a:ext cx="42225" cy="25700"/>
            </a:xfrm>
            <a:custGeom>
              <a:avLst/>
              <a:gdLst/>
              <a:ahLst/>
              <a:cxnLst/>
              <a:rect l="l" t="t" r="r" b="b"/>
              <a:pathLst>
                <a:path w="1689" h="1028" extrusionOk="0">
                  <a:moveTo>
                    <a:pt x="1688" y="441"/>
                  </a:moveTo>
                  <a:lnTo>
                    <a:pt x="1688" y="1028"/>
                  </a:lnTo>
                  <a:lnTo>
                    <a:pt x="1552" y="1028"/>
                  </a:lnTo>
                  <a:lnTo>
                    <a:pt x="1552" y="451"/>
                  </a:lnTo>
                  <a:cubicBezTo>
                    <a:pt x="1552" y="231"/>
                    <a:pt x="1447" y="126"/>
                    <a:pt x="1259" y="126"/>
                  </a:cubicBezTo>
                  <a:cubicBezTo>
                    <a:pt x="1049" y="126"/>
                    <a:pt x="913" y="262"/>
                    <a:pt x="913" y="493"/>
                  </a:cubicBezTo>
                  <a:lnTo>
                    <a:pt x="913" y="1028"/>
                  </a:lnTo>
                  <a:lnTo>
                    <a:pt x="776" y="1028"/>
                  </a:lnTo>
                  <a:lnTo>
                    <a:pt x="776" y="451"/>
                  </a:lnTo>
                  <a:cubicBezTo>
                    <a:pt x="776" y="231"/>
                    <a:pt x="672" y="126"/>
                    <a:pt x="483" y="126"/>
                  </a:cubicBezTo>
                  <a:cubicBezTo>
                    <a:pt x="273" y="126"/>
                    <a:pt x="137" y="262"/>
                    <a:pt x="137" y="493"/>
                  </a:cubicBezTo>
                  <a:lnTo>
                    <a:pt x="137" y="1028"/>
                  </a:lnTo>
                  <a:lnTo>
                    <a:pt x="1" y="1028"/>
                  </a:lnTo>
                  <a:lnTo>
                    <a:pt x="1" y="11"/>
                  </a:lnTo>
                  <a:lnTo>
                    <a:pt x="137" y="11"/>
                  </a:lnTo>
                  <a:lnTo>
                    <a:pt x="137" y="189"/>
                  </a:lnTo>
                  <a:cubicBezTo>
                    <a:pt x="210" y="74"/>
                    <a:pt x="336" y="0"/>
                    <a:pt x="514" y="0"/>
                  </a:cubicBezTo>
                  <a:cubicBezTo>
                    <a:pt x="682" y="0"/>
                    <a:pt x="808" y="74"/>
                    <a:pt x="871" y="210"/>
                  </a:cubicBezTo>
                  <a:cubicBezTo>
                    <a:pt x="944" y="84"/>
                    <a:pt x="1091" y="0"/>
                    <a:pt x="1280" y="0"/>
                  </a:cubicBezTo>
                  <a:cubicBezTo>
                    <a:pt x="1531" y="0"/>
                    <a:pt x="1688" y="147"/>
                    <a:pt x="1688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5244375" y="1495500"/>
              <a:ext cx="2125" cy="22300"/>
            </a:xfrm>
            <a:custGeom>
              <a:avLst/>
              <a:gdLst/>
              <a:ahLst/>
              <a:cxnLst/>
              <a:rect l="l" t="t" r="r" b="b"/>
              <a:pathLst>
                <a:path w="85" h="892" extrusionOk="0">
                  <a:moveTo>
                    <a:pt x="0" y="1"/>
                  </a:moveTo>
                  <a:lnTo>
                    <a:pt x="84" y="1"/>
                  </a:lnTo>
                  <a:lnTo>
                    <a:pt x="84" y="892"/>
                  </a:lnTo>
                  <a:lnTo>
                    <a:pt x="0" y="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5259575" y="1494975"/>
              <a:ext cx="15750" cy="23100"/>
            </a:xfrm>
            <a:custGeom>
              <a:avLst/>
              <a:gdLst/>
              <a:ahLst/>
              <a:cxnLst/>
              <a:rect l="l" t="t" r="r" b="b"/>
              <a:pathLst>
                <a:path w="630" h="924" extrusionOk="0">
                  <a:moveTo>
                    <a:pt x="304" y="850"/>
                  </a:moveTo>
                  <a:cubicBezTo>
                    <a:pt x="336" y="850"/>
                    <a:pt x="367" y="850"/>
                    <a:pt x="398" y="829"/>
                  </a:cubicBezTo>
                  <a:cubicBezTo>
                    <a:pt x="430" y="819"/>
                    <a:pt x="461" y="798"/>
                    <a:pt x="482" y="777"/>
                  </a:cubicBezTo>
                  <a:cubicBezTo>
                    <a:pt x="503" y="745"/>
                    <a:pt x="514" y="724"/>
                    <a:pt x="535" y="693"/>
                  </a:cubicBezTo>
                  <a:cubicBezTo>
                    <a:pt x="545" y="661"/>
                    <a:pt x="545" y="630"/>
                    <a:pt x="545" y="588"/>
                  </a:cubicBezTo>
                  <a:cubicBezTo>
                    <a:pt x="545" y="546"/>
                    <a:pt x="535" y="504"/>
                    <a:pt x="514" y="462"/>
                  </a:cubicBezTo>
                  <a:cubicBezTo>
                    <a:pt x="503" y="420"/>
                    <a:pt x="472" y="389"/>
                    <a:pt x="440" y="368"/>
                  </a:cubicBezTo>
                  <a:cubicBezTo>
                    <a:pt x="398" y="347"/>
                    <a:pt x="357" y="326"/>
                    <a:pt x="315" y="326"/>
                  </a:cubicBezTo>
                  <a:cubicBezTo>
                    <a:pt x="283" y="326"/>
                    <a:pt x="252" y="336"/>
                    <a:pt x="220" y="347"/>
                  </a:cubicBezTo>
                  <a:cubicBezTo>
                    <a:pt x="189" y="368"/>
                    <a:pt x="168" y="389"/>
                    <a:pt x="147" y="410"/>
                  </a:cubicBezTo>
                  <a:cubicBezTo>
                    <a:pt x="126" y="431"/>
                    <a:pt x="105" y="462"/>
                    <a:pt x="95" y="494"/>
                  </a:cubicBezTo>
                  <a:lnTo>
                    <a:pt x="95" y="693"/>
                  </a:lnTo>
                  <a:cubicBezTo>
                    <a:pt x="95" y="714"/>
                    <a:pt x="105" y="735"/>
                    <a:pt x="115" y="756"/>
                  </a:cubicBezTo>
                  <a:cubicBezTo>
                    <a:pt x="126" y="777"/>
                    <a:pt x="147" y="787"/>
                    <a:pt x="168" y="808"/>
                  </a:cubicBezTo>
                  <a:cubicBezTo>
                    <a:pt x="189" y="819"/>
                    <a:pt x="210" y="829"/>
                    <a:pt x="241" y="840"/>
                  </a:cubicBezTo>
                  <a:cubicBezTo>
                    <a:pt x="262" y="850"/>
                    <a:pt x="283" y="850"/>
                    <a:pt x="304" y="850"/>
                  </a:cubicBezTo>
                  <a:close/>
                  <a:moveTo>
                    <a:pt x="325" y="923"/>
                  </a:moveTo>
                  <a:cubicBezTo>
                    <a:pt x="273" y="923"/>
                    <a:pt x="231" y="913"/>
                    <a:pt x="178" y="892"/>
                  </a:cubicBezTo>
                  <a:cubicBezTo>
                    <a:pt x="136" y="861"/>
                    <a:pt x="105" y="829"/>
                    <a:pt x="84" y="787"/>
                  </a:cubicBezTo>
                  <a:lnTo>
                    <a:pt x="84" y="913"/>
                  </a:lnTo>
                  <a:lnTo>
                    <a:pt x="0" y="913"/>
                  </a:lnTo>
                  <a:lnTo>
                    <a:pt x="0" y="1"/>
                  </a:lnTo>
                  <a:lnTo>
                    <a:pt x="95" y="1"/>
                  </a:lnTo>
                  <a:lnTo>
                    <a:pt x="95" y="399"/>
                  </a:lnTo>
                  <a:cubicBezTo>
                    <a:pt x="115" y="357"/>
                    <a:pt x="157" y="326"/>
                    <a:pt x="199" y="294"/>
                  </a:cubicBezTo>
                  <a:cubicBezTo>
                    <a:pt x="241" y="263"/>
                    <a:pt x="283" y="253"/>
                    <a:pt x="336" y="253"/>
                  </a:cubicBezTo>
                  <a:cubicBezTo>
                    <a:pt x="388" y="253"/>
                    <a:pt x="430" y="263"/>
                    <a:pt x="461" y="284"/>
                  </a:cubicBezTo>
                  <a:cubicBezTo>
                    <a:pt x="493" y="305"/>
                    <a:pt x="524" y="326"/>
                    <a:pt x="556" y="357"/>
                  </a:cubicBezTo>
                  <a:cubicBezTo>
                    <a:pt x="577" y="389"/>
                    <a:pt x="598" y="431"/>
                    <a:pt x="619" y="473"/>
                  </a:cubicBezTo>
                  <a:cubicBezTo>
                    <a:pt x="629" y="504"/>
                    <a:pt x="629" y="546"/>
                    <a:pt x="629" y="588"/>
                  </a:cubicBezTo>
                  <a:cubicBezTo>
                    <a:pt x="629" y="640"/>
                    <a:pt x="629" y="682"/>
                    <a:pt x="608" y="724"/>
                  </a:cubicBezTo>
                  <a:cubicBezTo>
                    <a:pt x="598" y="756"/>
                    <a:pt x="577" y="798"/>
                    <a:pt x="545" y="829"/>
                  </a:cubicBezTo>
                  <a:cubicBezTo>
                    <a:pt x="514" y="861"/>
                    <a:pt x="482" y="881"/>
                    <a:pt x="451" y="902"/>
                  </a:cubicBezTo>
                  <a:cubicBezTo>
                    <a:pt x="409" y="923"/>
                    <a:pt x="367" y="923"/>
                    <a:pt x="325" y="9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5277900" y="1501275"/>
              <a:ext cx="16275" cy="16800"/>
            </a:xfrm>
            <a:custGeom>
              <a:avLst/>
              <a:gdLst/>
              <a:ahLst/>
              <a:cxnLst/>
              <a:rect l="l" t="t" r="r" b="b"/>
              <a:pathLst>
                <a:path w="651" h="672" extrusionOk="0">
                  <a:moveTo>
                    <a:pt x="85" y="305"/>
                  </a:moveTo>
                  <a:lnTo>
                    <a:pt x="567" y="305"/>
                  </a:lnTo>
                  <a:cubicBezTo>
                    <a:pt x="567" y="263"/>
                    <a:pt x="556" y="221"/>
                    <a:pt x="536" y="179"/>
                  </a:cubicBezTo>
                  <a:cubicBezTo>
                    <a:pt x="504" y="147"/>
                    <a:pt x="483" y="116"/>
                    <a:pt x="441" y="95"/>
                  </a:cubicBezTo>
                  <a:cubicBezTo>
                    <a:pt x="410" y="74"/>
                    <a:pt x="368" y="74"/>
                    <a:pt x="326" y="74"/>
                  </a:cubicBezTo>
                  <a:cubicBezTo>
                    <a:pt x="284" y="74"/>
                    <a:pt x="242" y="74"/>
                    <a:pt x="211" y="95"/>
                  </a:cubicBezTo>
                  <a:cubicBezTo>
                    <a:pt x="179" y="116"/>
                    <a:pt x="148" y="147"/>
                    <a:pt x="127" y="179"/>
                  </a:cubicBezTo>
                  <a:cubicBezTo>
                    <a:pt x="106" y="221"/>
                    <a:pt x="85" y="263"/>
                    <a:pt x="85" y="305"/>
                  </a:cubicBezTo>
                  <a:close/>
                  <a:moveTo>
                    <a:pt x="326" y="671"/>
                  </a:moveTo>
                  <a:cubicBezTo>
                    <a:pt x="284" y="671"/>
                    <a:pt x="232" y="671"/>
                    <a:pt x="200" y="650"/>
                  </a:cubicBezTo>
                  <a:cubicBezTo>
                    <a:pt x="158" y="629"/>
                    <a:pt x="127" y="609"/>
                    <a:pt x="95" y="577"/>
                  </a:cubicBezTo>
                  <a:cubicBezTo>
                    <a:pt x="64" y="546"/>
                    <a:pt x="43" y="504"/>
                    <a:pt x="22" y="462"/>
                  </a:cubicBezTo>
                  <a:cubicBezTo>
                    <a:pt x="11" y="430"/>
                    <a:pt x="1" y="378"/>
                    <a:pt x="1" y="336"/>
                  </a:cubicBezTo>
                  <a:cubicBezTo>
                    <a:pt x="1" y="273"/>
                    <a:pt x="11" y="221"/>
                    <a:pt x="43" y="168"/>
                  </a:cubicBezTo>
                  <a:cubicBezTo>
                    <a:pt x="74" y="116"/>
                    <a:pt x="106" y="74"/>
                    <a:pt x="158" y="53"/>
                  </a:cubicBezTo>
                  <a:cubicBezTo>
                    <a:pt x="211" y="22"/>
                    <a:pt x="263" y="1"/>
                    <a:pt x="326" y="1"/>
                  </a:cubicBezTo>
                  <a:cubicBezTo>
                    <a:pt x="389" y="1"/>
                    <a:pt x="441" y="22"/>
                    <a:pt x="494" y="53"/>
                  </a:cubicBezTo>
                  <a:cubicBezTo>
                    <a:pt x="546" y="84"/>
                    <a:pt x="577" y="116"/>
                    <a:pt x="609" y="168"/>
                  </a:cubicBezTo>
                  <a:cubicBezTo>
                    <a:pt x="630" y="221"/>
                    <a:pt x="651" y="273"/>
                    <a:pt x="651" y="336"/>
                  </a:cubicBezTo>
                  <a:lnTo>
                    <a:pt x="651" y="357"/>
                  </a:lnTo>
                  <a:cubicBezTo>
                    <a:pt x="651" y="357"/>
                    <a:pt x="651" y="367"/>
                    <a:pt x="651" y="367"/>
                  </a:cubicBezTo>
                  <a:lnTo>
                    <a:pt x="85" y="367"/>
                  </a:lnTo>
                  <a:cubicBezTo>
                    <a:pt x="95" y="420"/>
                    <a:pt x="106" y="451"/>
                    <a:pt x="127" y="493"/>
                  </a:cubicBezTo>
                  <a:cubicBezTo>
                    <a:pt x="148" y="525"/>
                    <a:pt x="179" y="556"/>
                    <a:pt x="211" y="577"/>
                  </a:cubicBezTo>
                  <a:cubicBezTo>
                    <a:pt x="253" y="598"/>
                    <a:pt x="284" y="609"/>
                    <a:pt x="326" y="609"/>
                  </a:cubicBezTo>
                  <a:cubicBezTo>
                    <a:pt x="378" y="609"/>
                    <a:pt x="410" y="598"/>
                    <a:pt x="452" y="577"/>
                  </a:cubicBezTo>
                  <a:cubicBezTo>
                    <a:pt x="494" y="556"/>
                    <a:pt x="515" y="525"/>
                    <a:pt x="536" y="493"/>
                  </a:cubicBezTo>
                  <a:lnTo>
                    <a:pt x="609" y="514"/>
                  </a:lnTo>
                  <a:cubicBezTo>
                    <a:pt x="588" y="546"/>
                    <a:pt x="567" y="567"/>
                    <a:pt x="546" y="598"/>
                  </a:cubicBezTo>
                  <a:cubicBezTo>
                    <a:pt x="515" y="619"/>
                    <a:pt x="483" y="640"/>
                    <a:pt x="452" y="650"/>
                  </a:cubicBezTo>
                  <a:cubicBezTo>
                    <a:pt x="410" y="671"/>
                    <a:pt x="368" y="671"/>
                    <a:pt x="326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5296250" y="1494975"/>
              <a:ext cx="16550" cy="23100"/>
            </a:xfrm>
            <a:custGeom>
              <a:avLst/>
              <a:gdLst/>
              <a:ahLst/>
              <a:cxnLst/>
              <a:rect l="l" t="t" r="r" b="b"/>
              <a:pathLst>
                <a:path w="662" h="924" extrusionOk="0">
                  <a:moveTo>
                    <a:pt x="546" y="693"/>
                  </a:moveTo>
                  <a:lnTo>
                    <a:pt x="546" y="494"/>
                  </a:lnTo>
                  <a:cubicBezTo>
                    <a:pt x="535" y="462"/>
                    <a:pt x="514" y="431"/>
                    <a:pt x="493" y="410"/>
                  </a:cubicBezTo>
                  <a:cubicBezTo>
                    <a:pt x="472" y="389"/>
                    <a:pt x="441" y="368"/>
                    <a:pt x="410" y="347"/>
                  </a:cubicBezTo>
                  <a:cubicBezTo>
                    <a:pt x="378" y="336"/>
                    <a:pt x="357" y="326"/>
                    <a:pt x="326" y="326"/>
                  </a:cubicBezTo>
                  <a:cubicBezTo>
                    <a:pt x="284" y="326"/>
                    <a:pt x="252" y="336"/>
                    <a:pt x="231" y="347"/>
                  </a:cubicBezTo>
                  <a:cubicBezTo>
                    <a:pt x="200" y="368"/>
                    <a:pt x="179" y="389"/>
                    <a:pt x="158" y="410"/>
                  </a:cubicBezTo>
                  <a:cubicBezTo>
                    <a:pt x="137" y="431"/>
                    <a:pt x="116" y="462"/>
                    <a:pt x="106" y="494"/>
                  </a:cubicBezTo>
                  <a:cubicBezTo>
                    <a:pt x="95" y="525"/>
                    <a:pt x="95" y="557"/>
                    <a:pt x="95" y="588"/>
                  </a:cubicBezTo>
                  <a:cubicBezTo>
                    <a:pt x="95" y="630"/>
                    <a:pt x="95" y="661"/>
                    <a:pt x="106" y="693"/>
                  </a:cubicBezTo>
                  <a:cubicBezTo>
                    <a:pt x="116" y="724"/>
                    <a:pt x="137" y="756"/>
                    <a:pt x="158" y="777"/>
                  </a:cubicBezTo>
                  <a:cubicBezTo>
                    <a:pt x="179" y="798"/>
                    <a:pt x="210" y="819"/>
                    <a:pt x="242" y="829"/>
                  </a:cubicBezTo>
                  <a:cubicBezTo>
                    <a:pt x="263" y="850"/>
                    <a:pt x="294" y="850"/>
                    <a:pt x="336" y="850"/>
                  </a:cubicBezTo>
                  <a:cubicBezTo>
                    <a:pt x="357" y="850"/>
                    <a:pt x="378" y="850"/>
                    <a:pt x="399" y="840"/>
                  </a:cubicBezTo>
                  <a:cubicBezTo>
                    <a:pt x="420" y="829"/>
                    <a:pt x="451" y="819"/>
                    <a:pt x="472" y="808"/>
                  </a:cubicBezTo>
                  <a:cubicBezTo>
                    <a:pt x="493" y="787"/>
                    <a:pt x="504" y="777"/>
                    <a:pt x="525" y="756"/>
                  </a:cubicBezTo>
                  <a:cubicBezTo>
                    <a:pt x="535" y="735"/>
                    <a:pt x="546" y="714"/>
                    <a:pt x="546" y="693"/>
                  </a:cubicBezTo>
                  <a:close/>
                  <a:moveTo>
                    <a:pt x="1" y="588"/>
                  </a:moveTo>
                  <a:cubicBezTo>
                    <a:pt x="1" y="536"/>
                    <a:pt x="11" y="473"/>
                    <a:pt x="43" y="420"/>
                  </a:cubicBezTo>
                  <a:cubicBezTo>
                    <a:pt x="64" y="368"/>
                    <a:pt x="106" y="336"/>
                    <a:pt x="147" y="305"/>
                  </a:cubicBezTo>
                  <a:cubicBezTo>
                    <a:pt x="189" y="274"/>
                    <a:pt x="242" y="253"/>
                    <a:pt x="305" y="253"/>
                  </a:cubicBezTo>
                  <a:cubicBezTo>
                    <a:pt x="357" y="253"/>
                    <a:pt x="399" y="274"/>
                    <a:pt x="451" y="294"/>
                  </a:cubicBezTo>
                  <a:cubicBezTo>
                    <a:pt x="493" y="326"/>
                    <a:pt x="525" y="357"/>
                    <a:pt x="546" y="399"/>
                  </a:cubicBezTo>
                  <a:lnTo>
                    <a:pt x="546" y="1"/>
                  </a:lnTo>
                  <a:lnTo>
                    <a:pt x="630" y="1"/>
                  </a:lnTo>
                  <a:lnTo>
                    <a:pt x="630" y="808"/>
                  </a:lnTo>
                  <a:cubicBezTo>
                    <a:pt x="630" y="819"/>
                    <a:pt x="640" y="829"/>
                    <a:pt x="640" y="840"/>
                  </a:cubicBezTo>
                  <a:cubicBezTo>
                    <a:pt x="640" y="840"/>
                    <a:pt x="651" y="850"/>
                    <a:pt x="661" y="850"/>
                  </a:cubicBezTo>
                  <a:lnTo>
                    <a:pt x="661" y="913"/>
                  </a:lnTo>
                  <a:cubicBezTo>
                    <a:pt x="651" y="913"/>
                    <a:pt x="630" y="913"/>
                    <a:pt x="619" y="913"/>
                  </a:cubicBezTo>
                  <a:cubicBezTo>
                    <a:pt x="609" y="913"/>
                    <a:pt x="588" y="913"/>
                    <a:pt x="577" y="892"/>
                  </a:cubicBezTo>
                  <a:cubicBezTo>
                    <a:pt x="567" y="881"/>
                    <a:pt x="556" y="871"/>
                    <a:pt x="556" y="850"/>
                  </a:cubicBezTo>
                  <a:lnTo>
                    <a:pt x="556" y="787"/>
                  </a:lnTo>
                  <a:cubicBezTo>
                    <a:pt x="535" y="829"/>
                    <a:pt x="493" y="861"/>
                    <a:pt x="451" y="892"/>
                  </a:cubicBezTo>
                  <a:cubicBezTo>
                    <a:pt x="410" y="913"/>
                    <a:pt x="357" y="923"/>
                    <a:pt x="315" y="923"/>
                  </a:cubicBezTo>
                  <a:cubicBezTo>
                    <a:pt x="273" y="923"/>
                    <a:pt x="231" y="923"/>
                    <a:pt x="189" y="902"/>
                  </a:cubicBezTo>
                  <a:cubicBezTo>
                    <a:pt x="147" y="881"/>
                    <a:pt x="116" y="861"/>
                    <a:pt x="95" y="829"/>
                  </a:cubicBezTo>
                  <a:cubicBezTo>
                    <a:pt x="64" y="798"/>
                    <a:pt x="43" y="756"/>
                    <a:pt x="22" y="714"/>
                  </a:cubicBezTo>
                  <a:cubicBezTo>
                    <a:pt x="11" y="672"/>
                    <a:pt x="1" y="640"/>
                    <a:pt x="1" y="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5324300" y="1501275"/>
              <a:ext cx="13125" cy="17050"/>
            </a:xfrm>
            <a:custGeom>
              <a:avLst/>
              <a:gdLst/>
              <a:ahLst/>
              <a:cxnLst/>
              <a:rect l="l" t="t" r="r" b="b"/>
              <a:pathLst>
                <a:path w="525" h="682" extrusionOk="0">
                  <a:moveTo>
                    <a:pt x="524" y="367"/>
                  </a:moveTo>
                  <a:lnTo>
                    <a:pt x="0" y="682"/>
                  </a:lnTo>
                  <a:lnTo>
                    <a:pt x="0" y="588"/>
                  </a:lnTo>
                  <a:lnTo>
                    <a:pt x="399" y="336"/>
                  </a:lnTo>
                  <a:lnTo>
                    <a:pt x="0" y="95"/>
                  </a:lnTo>
                  <a:lnTo>
                    <a:pt x="0" y="1"/>
                  </a:lnTo>
                  <a:lnTo>
                    <a:pt x="524" y="3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5243050" y="1585650"/>
              <a:ext cx="25200" cy="34100"/>
            </a:xfrm>
            <a:custGeom>
              <a:avLst/>
              <a:gdLst/>
              <a:ahLst/>
              <a:cxnLst/>
              <a:rect l="l" t="t" r="r" b="b"/>
              <a:pathLst>
                <a:path w="1008" h="1364" extrusionOk="0">
                  <a:moveTo>
                    <a:pt x="1007" y="1"/>
                  </a:moveTo>
                  <a:lnTo>
                    <a:pt x="1007" y="106"/>
                  </a:lnTo>
                  <a:lnTo>
                    <a:pt x="431" y="1364"/>
                  </a:lnTo>
                  <a:lnTo>
                    <a:pt x="284" y="1364"/>
                  </a:lnTo>
                  <a:lnTo>
                    <a:pt x="839" y="127"/>
                  </a:lnTo>
                  <a:lnTo>
                    <a:pt x="137" y="127"/>
                  </a:lnTo>
                  <a:lnTo>
                    <a:pt x="137" y="389"/>
                  </a:lnTo>
                  <a:lnTo>
                    <a:pt x="1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5275025" y="1583825"/>
              <a:ext cx="23625" cy="35925"/>
            </a:xfrm>
            <a:custGeom>
              <a:avLst/>
              <a:gdLst/>
              <a:ahLst/>
              <a:cxnLst/>
              <a:rect l="l" t="t" r="r" b="b"/>
              <a:pathLst>
                <a:path w="945" h="1437" extrusionOk="0">
                  <a:moveTo>
                    <a:pt x="944" y="850"/>
                  </a:moveTo>
                  <a:lnTo>
                    <a:pt x="944" y="1437"/>
                  </a:lnTo>
                  <a:lnTo>
                    <a:pt x="808" y="1437"/>
                  </a:lnTo>
                  <a:lnTo>
                    <a:pt x="808" y="860"/>
                  </a:lnTo>
                  <a:cubicBezTo>
                    <a:pt x="808" y="640"/>
                    <a:pt x="692" y="535"/>
                    <a:pt x="504" y="535"/>
                  </a:cubicBezTo>
                  <a:cubicBezTo>
                    <a:pt x="284" y="535"/>
                    <a:pt x="147" y="671"/>
                    <a:pt x="147" y="902"/>
                  </a:cubicBezTo>
                  <a:lnTo>
                    <a:pt x="147" y="1437"/>
                  </a:lnTo>
                  <a:lnTo>
                    <a:pt x="1" y="1437"/>
                  </a:lnTo>
                  <a:lnTo>
                    <a:pt x="1" y="0"/>
                  </a:lnTo>
                  <a:lnTo>
                    <a:pt x="147" y="0"/>
                  </a:lnTo>
                  <a:lnTo>
                    <a:pt x="147" y="598"/>
                  </a:lnTo>
                  <a:cubicBezTo>
                    <a:pt x="221" y="472"/>
                    <a:pt x="357" y="409"/>
                    <a:pt x="525" y="409"/>
                  </a:cubicBezTo>
                  <a:cubicBezTo>
                    <a:pt x="776" y="409"/>
                    <a:pt x="944" y="556"/>
                    <a:pt x="944" y="8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5318000" y="1585650"/>
              <a:ext cx="29650" cy="34100"/>
            </a:xfrm>
            <a:custGeom>
              <a:avLst/>
              <a:gdLst/>
              <a:ahLst/>
              <a:cxnLst/>
              <a:rect l="l" t="t" r="r" b="b"/>
              <a:pathLst>
                <a:path w="1186" h="1364" extrusionOk="0">
                  <a:moveTo>
                    <a:pt x="1185" y="1007"/>
                  </a:moveTo>
                  <a:lnTo>
                    <a:pt x="913" y="1007"/>
                  </a:lnTo>
                  <a:lnTo>
                    <a:pt x="913" y="1364"/>
                  </a:lnTo>
                  <a:lnTo>
                    <a:pt x="766" y="1364"/>
                  </a:lnTo>
                  <a:lnTo>
                    <a:pt x="766" y="1007"/>
                  </a:lnTo>
                  <a:lnTo>
                    <a:pt x="1" y="1007"/>
                  </a:lnTo>
                  <a:lnTo>
                    <a:pt x="1" y="913"/>
                  </a:lnTo>
                  <a:lnTo>
                    <a:pt x="724" y="1"/>
                  </a:lnTo>
                  <a:lnTo>
                    <a:pt x="881" y="1"/>
                  </a:lnTo>
                  <a:lnTo>
                    <a:pt x="179" y="881"/>
                  </a:lnTo>
                  <a:lnTo>
                    <a:pt x="776" y="881"/>
                  </a:lnTo>
                  <a:lnTo>
                    <a:pt x="776" y="567"/>
                  </a:lnTo>
                  <a:lnTo>
                    <a:pt x="913" y="567"/>
                  </a:lnTo>
                  <a:lnTo>
                    <a:pt x="913" y="881"/>
                  </a:lnTo>
                  <a:lnTo>
                    <a:pt x="1185" y="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5350250" y="1585650"/>
              <a:ext cx="29625" cy="34100"/>
            </a:xfrm>
            <a:custGeom>
              <a:avLst/>
              <a:gdLst/>
              <a:ahLst/>
              <a:cxnLst/>
              <a:rect l="l" t="t" r="r" b="b"/>
              <a:pathLst>
                <a:path w="1185" h="1364" extrusionOk="0">
                  <a:moveTo>
                    <a:pt x="1185" y="1007"/>
                  </a:moveTo>
                  <a:lnTo>
                    <a:pt x="912" y="1007"/>
                  </a:lnTo>
                  <a:lnTo>
                    <a:pt x="912" y="1364"/>
                  </a:lnTo>
                  <a:lnTo>
                    <a:pt x="765" y="1364"/>
                  </a:lnTo>
                  <a:lnTo>
                    <a:pt x="765" y="1007"/>
                  </a:lnTo>
                  <a:lnTo>
                    <a:pt x="0" y="1007"/>
                  </a:lnTo>
                  <a:lnTo>
                    <a:pt x="0" y="913"/>
                  </a:lnTo>
                  <a:lnTo>
                    <a:pt x="723" y="1"/>
                  </a:lnTo>
                  <a:lnTo>
                    <a:pt x="881" y="1"/>
                  </a:lnTo>
                  <a:lnTo>
                    <a:pt x="178" y="881"/>
                  </a:lnTo>
                  <a:lnTo>
                    <a:pt x="776" y="881"/>
                  </a:lnTo>
                  <a:lnTo>
                    <a:pt x="776" y="567"/>
                  </a:lnTo>
                  <a:lnTo>
                    <a:pt x="912" y="567"/>
                  </a:lnTo>
                  <a:lnTo>
                    <a:pt x="912" y="881"/>
                  </a:lnTo>
                  <a:lnTo>
                    <a:pt x="1185" y="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5398200" y="1594050"/>
              <a:ext cx="42200" cy="25700"/>
            </a:xfrm>
            <a:custGeom>
              <a:avLst/>
              <a:gdLst/>
              <a:ahLst/>
              <a:cxnLst/>
              <a:rect l="l" t="t" r="r" b="b"/>
              <a:pathLst>
                <a:path w="1688" h="1028" extrusionOk="0">
                  <a:moveTo>
                    <a:pt x="1688" y="441"/>
                  </a:moveTo>
                  <a:lnTo>
                    <a:pt x="1688" y="1028"/>
                  </a:lnTo>
                  <a:lnTo>
                    <a:pt x="1552" y="1028"/>
                  </a:lnTo>
                  <a:lnTo>
                    <a:pt x="1552" y="451"/>
                  </a:lnTo>
                  <a:cubicBezTo>
                    <a:pt x="1552" y="231"/>
                    <a:pt x="1436" y="126"/>
                    <a:pt x="1258" y="126"/>
                  </a:cubicBezTo>
                  <a:cubicBezTo>
                    <a:pt x="1049" y="126"/>
                    <a:pt x="912" y="262"/>
                    <a:pt x="912" y="493"/>
                  </a:cubicBezTo>
                  <a:lnTo>
                    <a:pt x="912" y="1028"/>
                  </a:lnTo>
                  <a:lnTo>
                    <a:pt x="776" y="1028"/>
                  </a:lnTo>
                  <a:lnTo>
                    <a:pt x="776" y="451"/>
                  </a:lnTo>
                  <a:cubicBezTo>
                    <a:pt x="776" y="231"/>
                    <a:pt x="661" y="126"/>
                    <a:pt x="472" y="126"/>
                  </a:cubicBezTo>
                  <a:cubicBezTo>
                    <a:pt x="273" y="126"/>
                    <a:pt x="137" y="262"/>
                    <a:pt x="137" y="493"/>
                  </a:cubicBezTo>
                  <a:lnTo>
                    <a:pt x="137" y="1028"/>
                  </a:lnTo>
                  <a:lnTo>
                    <a:pt x="0" y="1028"/>
                  </a:lnTo>
                  <a:lnTo>
                    <a:pt x="0" y="11"/>
                  </a:lnTo>
                  <a:lnTo>
                    <a:pt x="126" y="11"/>
                  </a:lnTo>
                  <a:lnTo>
                    <a:pt x="126" y="189"/>
                  </a:lnTo>
                  <a:cubicBezTo>
                    <a:pt x="200" y="74"/>
                    <a:pt x="336" y="0"/>
                    <a:pt x="504" y="0"/>
                  </a:cubicBezTo>
                  <a:cubicBezTo>
                    <a:pt x="671" y="0"/>
                    <a:pt x="807" y="74"/>
                    <a:pt x="870" y="220"/>
                  </a:cubicBezTo>
                  <a:cubicBezTo>
                    <a:pt x="944" y="84"/>
                    <a:pt x="1091" y="0"/>
                    <a:pt x="1269" y="0"/>
                  </a:cubicBezTo>
                  <a:cubicBezTo>
                    <a:pt x="1520" y="0"/>
                    <a:pt x="1688" y="147"/>
                    <a:pt x="1688" y="4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5242000" y="1659025"/>
              <a:ext cx="20475" cy="22300"/>
            </a:xfrm>
            <a:custGeom>
              <a:avLst/>
              <a:gdLst/>
              <a:ahLst/>
              <a:cxnLst/>
              <a:rect l="l" t="t" r="r" b="b"/>
              <a:pathLst>
                <a:path w="819" h="892" extrusionOk="0">
                  <a:moveTo>
                    <a:pt x="588" y="546"/>
                  </a:moveTo>
                  <a:lnTo>
                    <a:pt x="410" y="106"/>
                  </a:lnTo>
                  <a:lnTo>
                    <a:pt x="231" y="546"/>
                  </a:lnTo>
                  <a:close/>
                  <a:moveTo>
                    <a:pt x="368" y="1"/>
                  </a:moveTo>
                  <a:lnTo>
                    <a:pt x="441" y="1"/>
                  </a:lnTo>
                  <a:lnTo>
                    <a:pt x="818" y="892"/>
                  </a:lnTo>
                  <a:lnTo>
                    <a:pt x="724" y="892"/>
                  </a:lnTo>
                  <a:lnTo>
                    <a:pt x="609" y="619"/>
                  </a:lnTo>
                  <a:lnTo>
                    <a:pt x="200" y="619"/>
                  </a:lnTo>
                  <a:lnTo>
                    <a:pt x="95" y="892"/>
                  </a:lnTo>
                  <a:lnTo>
                    <a:pt x="1" y="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5263500" y="1664800"/>
              <a:ext cx="13125" cy="16800"/>
            </a:xfrm>
            <a:custGeom>
              <a:avLst/>
              <a:gdLst/>
              <a:ahLst/>
              <a:cxnLst/>
              <a:rect l="l" t="t" r="r" b="b"/>
              <a:pathLst>
                <a:path w="525" h="672" extrusionOk="0">
                  <a:moveTo>
                    <a:pt x="273" y="671"/>
                  </a:moveTo>
                  <a:cubicBezTo>
                    <a:pt x="221" y="671"/>
                    <a:pt x="168" y="671"/>
                    <a:pt x="116" y="650"/>
                  </a:cubicBezTo>
                  <a:cubicBezTo>
                    <a:pt x="74" y="629"/>
                    <a:pt x="32" y="608"/>
                    <a:pt x="0" y="567"/>
                  </a:cubicBezTo>
                  <a:lnTo>
                    <a:pt x="32" y="514"/>
                  </a:lnTo>
                  <a:cubicBezTo>
                    <a:pt x="74" y="546"/>
                    <a:pt x="116" y="567"/>
                    <a:pt x="147" y="588"/>
                  </a:cubicBezTo>
                  <a:cubicBezTo>
                    <a:pt x="189" y="598"/>
                    <a:pt x="221" y="608"/>
                    <a:pt x="262" y="608"/>
                  </a:cubicBezTo>
                  <a:cubicBezTo>
                    <a:pt x="315" y="608"/>
                    <a:pt x="357" y="598"/>
                    <a:pt x="388" y="577"/>
                  </a:cubicBezTo>
                  <a:cubicBezTo>
                    <a:pt x="420" y="556"/>
                    <a:pt x="441" y="525"/>
                    <a:pt x="441" y="493"/>
                  </a:cubicBezTo>
                  <a:cubicBezTo>
                    <a:pt x="441" y="462"/>
                    <a:pt x="430" y="441"/>
                    <a:pt x="420" y="430"/>
                  </a:cubicBezTo>
                  <a:cubicBezTo>
                    <a:pt x="399" y="420"/>
                    <a:pt x="378" y="409"/>
                    <a:pt x="346" y="399"/>
                  </a:cubicBezTo>
                  <a:cubicBezTo>
                    <a:pt x="315" y="388"/>
                    <a:pt x="283" y="378"/>
                    <a:pt x="241" y="367"/>
                  </a:cubicBezTo>
                  <a:cubicBezTo>
                    <a:pt x="200" y="357"/>
                    <a:pt x="158" y="346"/>
                    <a:pt x="137" y="325"/>
                  </a:cubicBezTo>
                  <a:cubicBezTo>
                    <a:pt x="105" y="315"/>
                    <a:pt x="74" y="294"/>
                    <a:pt x="63" y="273"/>
                  </a:cubicBezTo>
                  <a:cubicBezTo>
                    <a:pt x="42" y="252"/>
                    <a:pt x="42" y="231"/>
                    <a:pt x="42" y="189"/>
                  </a:cubicBezTo>
                  <a:cubicBezTo>
                    <a:pt x="42" y="147"/>
                    <a:pt x="53" y="116"/>
                    <a:pt x="74" y="84"/>
                  </a:cubicBezTo>
                  <a:cubicBezTo>
                    <a:pt x="95" y="63"/>
                    <a:pt x="126" y="42"/>
                    <a:pt x="158" y="21"/>
                  </a:cubicBezTo>
                  <a:cubicBezTo>
                    <a:pt x="200" y="11"/>
                    <a:pt x="241" y="1"/>
                    <a:pt x="283" y="1"/>
                  </a:cubicBezTo>
                  <a:cubicBezTo>
                    <a:pt x="336" y="1"/>
                    <a:pt x="378" y="11"/>
                    <a:pt x="420" y="32"/>
                  </a:cubicBezTo>
                  <a:cubicBezTo>
                    <a:pt x="451" y="42"/>
                    <a:pt x="483" y="63"/>
                    <a:pt x="514" y="95"/>
                  </a:cubicBezTo>
                  <a:lnTo>
                    <a:pt x="472" y="147"/>
                  </a:lnTo>
                  <a:cubicBezTo>
                    <a:pt x="441" y="126"/>
                    <a:pt x="420" y="105"/>
                    <a:pt x="388" y="95"/>
                  </a:cubicBezTo>
                  <a:cubicBezTo>
                    <a:pt x="357" y="74"/>
                    <a:pt x="315" y="74"/>
                    <a:pt x="283" y="74"/>
                  </a:cubicBezTo>
                  <a:cubicBezTo>
                    <a:pt x="252" y="74"/>
                    <a:pt x="231" y="74"/>
                    <a:pt x="200" y="84"/>
                  </a:cubicBezTo>
                  <a:cubicBezTo>
                    <a:pt x="179" y="95"/>
                    <a:pt x="158" y="105"/>
                    <a:pt x="147" y="116"/>
                  </a:cubicBezTo>
                  <a:cubicBezTo>
                    <a:pt x="126" y="137"/>
                    <a:pt x="116" y="158"/>
                    <a:pt x="116" y="189"/>
                  </a:cubicBezTo>
                  <a:cubicBezTo>
                    <a:pt x="116" y="210"/>
                    <a:pt x="126" y="231"/>
                    <a:pt x="137" y="242"/>
                  </a:cubicBezTo>
                  <a:cubicBezTo>
                    <a:pt x="147" y="252"/>
                    <a:pt x="168" y="263"/>
                    <a:pt x="189" y="273"/>
                  </a:cubicBezTo>
                  <a:cubicBezTo>
                    <a:pt x="210" y="284"/>
                    <a:pt x="241" y="294"/>
                    <a:pt x="273" y="294"/>
                  </a:cubicBezTo>
                  <a:cubicBezTo>
                    <a:pt x="325" y="315"/>
                    <a:pt x="367" y="325"/>
                    <a:pt x="409" y="336"/>
                  </a:cubicBezTo>
                  <a:cubicBezTo>
                    <a:pt x="441" y="357"/>
                    <a:pt x="472" y="367"/>
                    <a:pt x="493" y="388"/>
                  </a:cubicBezTo>
                  <a:cubicBezTo>
                    <a:pt x="514" y="409"/>
                    <a:pt x="525" y="441"/>
                    <a:pt x="525" y="483"/>
                  </a:cubicBezTo>
                  <a:cubicBezTo>
                    <a:pt x="525" y="546"/>
                    <a:pt x="493" y="588"/>
                    <a:pt x="451" y="629"/>
                  </a:cubicBezTo>
                  <a:cubicBezTo>
                    <a:pt x="409" y="661"/>
                    <a:pt x="346" y="671"/>
                    <a:pt x="27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5280000" y="1658500"/>
              <a:ext cx="6325" cy="23350"/>
            </a:xfrm>
            <a:custGeom>
              <a:avLst/>
              <a:gdLst/>
              <a:ahLst/>
              <a:cxnLst/>
              <a:rect l="l" t="t" r="r" b="b"/>
              <a:pathLst>
                <a:path w="253" h="934" extrusionOk="0">
                  <a:moveTo>
                    <a:pt x="1" y="1"/>
                  </a:moveTo>
                  <a:lnTo>
                    <a:pt x="85" y="1"/>
                  </a:lnTo>
                  <a:lnTo>
                    <a:pt x="85" y="777"/>
                  </a:lnTo>
                  <a:cubicBezTo>
                    <a:pt x="85" y="808"/>
                    <a:pt x="95" y="829"/>
                    <a:pt x="106" y="840"/>
                  </a:cubicBezTo>
                  <a:cubicBezTo>
                    <a:pt x="116" y="850"/>
                    <a:pt x="137" y="850"/>
                    <a:pt x="148" y="850"/>
                  </a:cubicBezTo>
                  <a:cubicBezTo>
                    <a:pt x="169" y="850"/>
                    <a:pt x="179" y="850"/>
                    <a:pt x="200" y="850"/>
                  </a:cubicBezTo>
                  <a:cubicBezTo>
                    <a:pt x="210" y="840"/>
                    <a:pt x="221" y="840"/>
                    <a:pt x="231" y="840"/>
                  </a:cubicBezTo>
                  <a:lnTo>
                    <a:pt x="252" y="902"/>
                  </a:lnTo>
                  <a:cubicBezTo>
                    <a:pt x="231" y="913"/>
                    <a:pt x="210" y="913"/>
                    <a:pt x="189" y="923"/>
                  </a:cubicBezTo>
                  <a:cubicBezTo>
                    <a:pt x="169" y="923"/>
                    <a:pt x="148" y="934"/>
                    <a:pt x="127" y="934"/>
                  </a:cubicBezTo>
                  <a:cubicBezTo>
                    <a:pt x="95" y="934"/>
                    <a:pt x="64" y="913"/>
                    <a:pt x="43" y="892"/>
                  </a:cubicBezTo>
                  <a:cubicBezTo>
                    <a:pt x="11" y="871"/>
                    <a:pt x="1" y="840"/>
                    <a:pt x="1" y="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5287350" y="1664800"/>
              <a:ext cx="16275" cy="16800"/>
            </a:xfrm>
            <a:custGeom>
              <a:avLst/>
              <a:gdLst/>
              <a:ahLst/>
              <a:cxnLst/>
              <a:rect l="l" t="t" r="r" b="b"/>
              <a:pathLst>
                <a:path w="651" h="672" extrusionOk="0">
                  <a:moveTo>
                    <a:pt x="84" y="305"/>
                  </a:moveTo>
                  <a:lnTo>
                    <a:pt x="577" y="305"/>
                  </a:lnTo>
                  <a:cubicBezTo>
                    <a:pt x="566" y="263"/>
                    <a:pt x="556" y="221"/>
                    <a:pt x="535" y="189"/>
                  </a:cubicBezTo>
                  <a:cubicBezTo>
                    <a:pt x="514" y="147"/>
                    <a:pt x="482" y="116"/>
                    <a:pt x="451" y="105"/>
                  </a:cubicBezTo>
                  <a:cubicBezTo>
                    <a:pt x="409" y="84"/>
                    <a:pt x="367" y="74"/>
                    <a:pt x="325" y="74"/>
                  </a:cubicBezTo>
                  <a:cubicBezTo>
                    <a:pt x="283" y="74"/>
                    <a:pt x="252" y="84"/>
                    <a:pt x="210" y="105"/>
                  </a:cubicBezTo>
                  <a:cubicBezTo>
                    <a:pt x="178" y="116"/>
                    <a:pt x="147" y="147"/>
                    <a:pt x="126" y="189"/>
                  </a:cubicBezTo>
                  <a:cubicBezTo>
                    <a:pt x="105" y="221"/>
                    <a:pt x="95" y="263"/>
                    <a:pt x="84" y="305"/>
                  </a:cubicBezTo>
                  <a:close/>
                  <a:moveTo>
                    <a:pt x="325" y="671"/>
                  </a:moveTo>
                  <a:cubicBezTo>
                    <a:pt x="283" y="671"/>
                    <a:pt x="241" y="671"/>
                    <a:pt x="199" y="650"/>
                  </a:cubicBezTo>
                  <a:cubicBezTo>
                    <a:pt x="158" y="629"/>
                    <a:pt x="126" y="608"/>
                    <a:pt x="95" y="577"/>
                  </a:cubicBezTo>
                  <a:cubicBezTo>
                    <a:pt x="63" y="546"/>
                    <a:pt x="42" y="504"/>
                    <a:pt x="32" y="472"/>
                  </a:cubicBezTo>
                  <a:cubicBezTo>
                    <a:pt x="11" y="430"/>
                    <a:pt x="0" y="388"/>
                    <a:pt x="0" y="336"/>
                  </a:cubicBezTo>
                  <a:cubicBezTo>
                    <a:pt x="0" y="273"/>
                    <a:pt x="21" y="221"/>
                    <a:pt x="42" y="168"/>
                  </a:cubicBezTo>
                  <a:cubicBezTo>
                    <a:pt x="74" y="116"/>
                    <a:pt x="116" y="84"/>
                    <a:pt x="158" y="53"/>
                  </a:cubicBezTo>
                  <a:cubicBezTo>
                    <a:pt x="210" y="21"/>
                    <a:pt x="262" y="1"/>
                    <a:pt x="325" y="1"/>
                  </a:cubicBezTo>
                  <a:cubicBezTo>
                    <a:pt x="388" y="1"/>
                    <a:pt x="451" y="21"/>
                    <a:pt x="493" y="53"/>
                  </a:cubicBezTo>
                  <a:cubicBezTo>
                    <a:pt x="545" y="84"/>
                    <a:pt x="587" y="116"/>
                    <a:pt x="608" y="168"/>
                  </a:cubicBezTo>
                  <a:cubicBezTo>
                    <a:pt x="640" y="221"/>
                    <a:pt x="650" y="273"/>
                    <a:pt x="650" y="336"/>
                  </a:cubicBezTo>
                  <a:lnTo>
                    <a:pt x="650" y="357"/>
                  </a:lnTo>
                  <a:cubicBezTo>
                    <a:pt x="650" y="357"/>
                    <a:pt x="650" y="367"/>
                    <a:pt x="650" y="367"/>
                  </a:cubicBezTo>
                  <a:lnTo>
                    <a:pt x="95" y="367"/>
                  </a:lnTo>
                  <a:cubicBezTo>
                    <a:pt x="95" y="420"/>
                    <a:pt x="105" y="462"/>
                    <a:pt x="126" y="493"/>
                  </a:cubicBezTo>
                  <a:cubicBezTo>
                    <a:pt x="158" y="525"/>
                    <a:pt x="178" y="556"/>
                    <a:pt x="220" y="577"/>
                  </a:cubicBezTo>
                  <a:cubicBezTo>
                    <a:pt x="252" y="598"/>
                    <a:pt x="294" y="608"/>
                    <a:pt x="336" y="608"/>
                  </a:cubicBezTo>
                  <a:cubicBezTo>
                    <a:pt x="378" y="608"/>
                    <a:pt x="420" y="598"/>
                    <a:pt x="451" y="577"/>
                  </a:cubicBezTo>
                  <a:cubicBezTo>
                    <a:pt x="493" y="556"/>
                    <a:pt x="514" y="525"/>
                    <a:pt x="535" y="493"/>
                  </a:cubicBezTo>
                  <a:lnTo>
                    <a:pt x="608" y="514"/>
                  </a:lnTo>
                  <a:cubicBezTo>
                    <a:pt x="598" y="546"/>
                    <a:pt x="577" y="577"/>
                    <a:pt x="545" y="598"/>
                  </a:cubicBezTo>
                  <a:cubicBezTo>
                    <a:pt x="514" y="619"/>
                    <a:pt x="482" y="640"/>
                    <a:pt x="451" y="661"/>
                  </a:cubicBezTo>
                  <a:cubicBezTo>
                    <a:pt x="409" y="671"/>
                    <a:pt x="367" y="671"/>
                    <a:pt x="325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5305700" y="1664800"/>
              <a:ext cx="16250" cy="16800"/>
            </a:xfrm>
            <a:custGeom>
              <a:avLst/>
              <a:gdLst/>
              <a:ahLst/>
              <a:cxnLst/>
              <a:rect l="l" t="t" r="r" b="b"/>
              <a:pathLst>
                <a:path w="650" h="672" extrusionOk="0">
                  <a:moveTo>
                    <a:pt x="94" y="305"/>
                  </a:moveTo>
                  <a:lnTo>
                    <a:pt x="577" y="305"/>
                  </a:lnTo>
                  <a:cubicBezTo>
                    <a:pt x="566" y="263"/>
                    <a:pt x="556" y="221"/>
                    <a:pt x="535" y="189"/>
                  </a:cubicBezTo>
                  <a:cubicBezTo>
                    <a:pt x="514" y="147"/>
                    <a:pt x="482" y="116"/>
                    <a:pt x="451" y="105"/>
                  </a:cubicBezTo>
                  <a:cubicBezTo>
                    <a:pt x="409" y="84"/>
                    <a:pt x="377" y="74"/>
                    <a:pt x="336" y="74"/>
                  </a:cubicBezTo>
                  <a:cubicBezTo>
                    <a:pt x="294" y="74"/>
                    <a:pt x="252" y="84"/>
                    <a:pt x="210" y="105"/>
                  </a:cubicBezTo>
                  <a:cubicBezTo>
                    <a:pt x="178" y="116"/>
                    <a:pt x="147" y="147"/>
                    <a:pt x="126" y="189"/>
                  </a:cubicBezTo>
                  <a:cubicBezTo>
                    <a:pt x="105" y="221"/>
                    <a:pt x="94" y="263"/>
                    <a:pt x="94" y="305"/>
                  </a:cubicBezTo>
                  <a:close/>
                  <a:moveTo>
                    <a:pt x="336" y="671"/>
                  </a:moveTo>
                  <a:cubicBezTo>
                    <a:pt x="283" y="671"/>
                    <a:pt x="241" y="671"/>
                    <a:pt x="199" y="650"/>
                  </a:cubicBezTo>
                  <a:cubicBezTo>
                    <a:pt x="157" y="629"/>
                    <a:pt x="126" y="608"/>
                    <a:pt x="94" y="577"/>
                  </a:cubicBezTo>
                  <a:cubicBezTo>
                    <a:pt x="63" y="546"/>
                    <a:pt x="42" y="504"/>
                    <a:pt x="32" y="472"/>
                  </a:cubicBezTo>
                  <a:cubicBezTo>
                    <a:pt x="11" y="430"/>
                    <a:pt x="0" y="388"/>
                    <a:pt x="0" y="336"/>
                  </a:cubicBezTo>
                  <a:cubicBezTo>
                    <a:pt x="0" y="273"/>
                    <a:pt x="21" y="221"/>
                    <a:pt x="42" y="168"/>
                  </a:cubicBezTo>
                  <a:cubicBezTo>
                    <a:pt x="73" y="116"/>
                    <a:pt x="115" y="84"/>
                    <a:pt x="157" y="53"/>
                  </a:cubicBezTo>
                  <a:cubicBezTo>
                    <a:pt x="210" y="21"/>
                    <a:pt x="273" y="1"/>
                    <a:pt x="325" y="1"/>
                  </a:cubicBezTo>
                  <a:cubicBezTo>
                    <a:pt x="398" y="1"/>
                    <a:pt x="451" y="21"/>
                    <a:pt x="503" y="53"/>
                  </a:cubicBezTo>
                  <a:cubicBezTo>
                    <a:pt x="545" y="84"/>
                    <a:pt x="587" y="116"/>
                    <a:pt x="608" y="168"/>
                  </a:cubicBezTo>
                  <a:cubicBezTo>
                    <a:pt x="639" y="221"/>
                    <a:pt x="650" y="273"/>
                    <a:pt x="650" y="336"/>
                  </a:cubicBezTo>
                  <a:lnTo>
                    <a:pt x="650" y="357"/>
                  </a:lnTo>
                  <a:cubicBezTo>
                    <a:pt x="650" y="357"/>
                    <a:pt x="650" y="367"/>
                    <a:pt x="650" y="367"/>
                  </a:cubicBezTo>
                  <a:lnTo>
                    <a:pt x="94" y="367"/>
                  </a:lnTo>
                  <a:cubicBezTo>
                    <a:pt x="94" y="420"/>
                    <a:pt x="115" y="462"/>
                    <a:pt x="136" y="493"/>
                  </a:cubicBezTo>
                  <a:cubicBezTo>
                    <a:pt x="157" y="525"/>
                    <a:pt x="189" y="556"/>
                    <a:pt x="220" y="577"/>
                  </a:cubicBezTo>
                  <a:cubicBezTo>
                    <a:pt x="252" y="598"/>
                    <a:pt x="294" y="608"/>
                    <a:pt x="336" y="608"/>
                  </a:cubicBezTo>
                  <a:cubicBezTo>
                    <a:pt x="377" y="608"/>
                    <a:pt x="419" y="598"/>
                    <a:pt x="451" y="577"/>
                  </a:cubicBezTo>
                  <a:cubicBezTo>
                    <a:pt x="493" y="556"/>
                    <a:pt x="524" y="525"/>
                    <a:pt x="535" y="493"/>
                  </a:cubicBezTo>
                  <a:lnTo>
                    <a:pt x="608" y="514"/>
                  </a:lnTo>
                  <a:cubicBezTo>
                    <a:pt x="598" y="546"/>
                    <a:pt x="577" y="577"/>
                    <a:pt x="545" y="598"/>
                  </a:cubicBezTo>
                  <a:cubicBezTo>
                    <a:pt x="524" y="619"/>
                    <a:pt x="493" y="640"/>
                    <a:pt x="451" y="661"/>
                  </a:cubicBezTo>
                  <a:cubicBezTo>
                    <a:pt x="409" y="671"/>
                    <a:pt x="377" y="671"/>
                    <a:pt x="336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5325350" y="1664800"/>
              <a:ext cx="15750" cy="23350"/>
            </a:xfrm>
            <a:custGeom>
              <a:avLst/>
              <a:gdLst/>
              <a:ahLst/>
              <a:cxnLst/>
              <a:rect l="l" t="t" r="r" b="b"/>
              <a:pathLst>
                <a:path w="630" h="934" extrusionOk="0">
                  <a:moveTo>
                    <a:pt x="304" y="598"/>
                  </a:moveTo>
                  <a:cubicBezTo>
                    <a:pt x="346" y="598"/>
                    <a:pt x="378" y="598"/>
                    <a:pt x="409" y="577"/>
                  </a:cubicBezTo>
                  <a:cubicBezTo>
                    <a:pt x="430" y="567"/>
                    <a:pt x="461" y="546"/>
                    <a:pt x="482" y="525"/>
                  </a:cubicBezTo>
                  <a:cubicBezTo>
                    <a:pt x="503" y="493"/>
                    <a:pt x="514" y="472"/>
                    <a:pt x="524" y="441"/>
                  </a:cubicBezTo>
                  <a:cubicBezTo>
                    <a:pt x="535" y="409"/>
                    <a:pt x="545" y="378"/>
                    <a:pt x="545" y="336"/>
                  </a:cubicBezTo>
                  <a:cubicBezTo>
                    <a:pt x="545" y="305"/>
                    <a:pt x="535" y="273"/>
                    <a:pt x="524" y="242"/>
                  </a:cubicBezTo>
                  <a:cubicBezTo>
                    <a:pt x="514" y="210"/>
                    <a:pt x="493" y="179"/>
                    <a:pt x="472" y="158"/>
                  </a:cubicBezTo>
                  <a:cubicBezTo>
                    <a:pt x="451" y="137"/>
                    <a:pt x="420" y="116"/>
                    <a:pt x="399" y="105"/>
                  </a:cubicBezTo>
                  <a:cubicBezTo>
                    <a:pt x="367" y="84"/>
                    <a:pt x="336" y="74"/>
                    <a:pt x="294" y="74"/>
                  </a:cubicBezTo>
                  <a:cubicBezTo>
                    <a:pt x="273" y="74"/>
                    <a:pt x="252" y="84"/>
                    <a:pt x="231" y="95"/>
                  </a:cubicBezTo>
                  <a:cubicBezTo>
                    <a:pt x="210" y="95"/>
                    <a:pt x="189" y="116"/>
                    <a:pt x="168" y="126"/>
                  </a:cubicBezTo>
                  <a:cubicBezTo>
                    <a:pt x="147" y="147"/>
                    <a:pt x="126" y="158"/>
                    <a:pt x="105" y="179"/>
                  </a:cubicBezTo>
                  <a:cubicBezTo>
                    <a:pt x="95" y="200"/>
                    <a:pt x="84" y="221"/>
                    <a:pt x="84" y="242"/>
                  </a:cubicBezTo>
                  <a:lnTo>
                    <a:pt x="84" y="441"/>
                  </a:lnTo>
                  <a:cubicBezTo>
                    <a:pt x="95" y="472"/>
                    <a:pt x="116" y="493"/>
                    <a:pt x="137" y="525"/>
                  </a:cubicBezTo>
                  <a:cubicBezTo>
                    <a:pt x="157" y="546"/>
                    <a:pt x="189" y="567"/>
                    <a:pt x="220" y="577"/>
                  </a:cubicBezTo>
                  <a:cubicBezTo>
                    <a:pt x="241" y="598"/>
                    <a:pt x="273" y="598"/>
                    <a:pt x="304" y="598"/>
                  </a:cubicBezTo>
                  <a:close/>
                  <a:moveTo>
                    <a:pt x="336" y="682"/>
                  </a:moveTo>
                  <a:cubicBezTo>
                    <a:pt x="273" y="682"/>
                    <a:pt x="231" y="661"/>
                    <a:pt x="189" y="629"/>
                  </a:cubicBezTo>
                  <a:cubicBezTo>
                    <a:pt x="147" y="608"/>
                    <a:pt x="105" y="567"/>
                    <a:pt x="84" y="525"/>
                  </a:cubicBezTo>
                  <a:lnTo>
                    <a:pt x="84" y="933"/>
                  </a:lnTo>
                  <a:lnTo>
                    <a:pt x="0" y="933"/>
                  </a:lnTo>
                  <a:lnTo>
                    <a:pt x="0" y="11"/>
                  </a:lnTo>
                  <a:lnTo>
                    <a:pt x="74" y="11"/>
                  </a:lnTo>
                  <a:lnTo>
                    <a:pt x="74" y="137"/>
                  </a:lnTo>
                  <a:cubicBezTo>
                    <a:pt x="105" y="105"/>
                    <a:pt x="137" y="63"/>
                    <a:pt x="178" y="42"/>
                  </a:cubicBezTo>
                  <a:cubicBezTo>
                    <a:pt x="220" y="21"/>
                    <a:pt x="273" y="1"/>
                    <a:pt x="315" y="1"/>
                  </a:cubicBezTo>
                  <a:cubicBezTo>
                    <a:pt x="367" y="1"/>
                    <a:pt x="409" y="11"/>
                    <a:pt x="441" y="32"/>
                  </a:cubicBezTo>
                  <a:cubicBezTo>
                    <a:pt x="482" y="53"/>
                    <a:pt x="514" y="74"/>
                    <a:pt x="535" y="105"/>
                  </a:cubicBezTo>
                  <a:cubicBezTo>
                    <a:pt x="566" y="137"/>
                    <a:pt x="587" y="179"/>
                    <a:pt x="608" y="210"/>
                  </a:cubicBezTo>
                  <a:cubicBezTo>
                    <a:pt x="619" y="252"/>
                    <a:pt x="629" y="294"/>
                    <a:pt x="629" y="336"/>
                  </a:cubicBezTo>
                  <a:cubicBezTo>
                    <a:pt x="629" y="399"/>
                    <a:pt x="619" y="462"/>
                    <a:pt x="587" y="504"/>
                  </a:cubicBezTo>
                  <a:cubicBezTo>
                    <a:pt x="566" y="556"/>
                    <a:pt x="535" y="598"/>
                    <a:pt x="482" y="629"/>
                  </a:cubicBezTo>
                  <a:cubicBezTo>
                    <a:pt x="441" y="661"/>
                    <a:pt x="388" y="682"/>
                    <a:pt x="336" y="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5352075" y="1664800"/>
              <a:ext cx="13125" cy="17050"/>
            </a:xfrm>
            <a:custGeom>
              <a:avLst/>
              <a:gdLst/>
              <a:ahLst/>
              <a:cxnLst/>
              <a:rect l="l" t="t" r="r" b="b"/>
              <a:pathLst>
                <a:path w="525" h="682" extrusionOk="0">
                  <a:moveTo>
                    <a:pt x="525" y="367"/>
                  </a:moveTo>
                  <a:lnTo>
                    <a:pt x="0" y="682"/>
                  </a:lnTo>
                  <a:lnTo>
                    <a:pt x="0" y="588"/>
                  </a:lnTo>
                  <a:lnTo>
                    <a:pt x="399" y="336"/>
                  </a:lnTo>
                  <a:lnTo>
                    <a:pt x="0" y="95"/>
                  </a:lnTo>
                  <a:lnTo>
                    <a:pt x="0" y="1"/>
                  </a:lnTo>
                  <a:lnTo>
                    <a:pt x="525" y="3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933050" y="1779850"/>
              <a:ext cx="533050" cy="269950"/>
            </a:xfrm>
            <a:custGeom>
              <a:avLst/>
              <a:gdLst/>
              <a:ahLst/>
              <a:cxnLst/>
              <a:rect l="l" t="t" r="r" b="b"/>
              <a:pathLst>
                <a:path w="21322" h="10798" fill="none" extrusionOk="0">
                  <a:moveTo>
                    <a:pt x="21321" y="10797"/>
                  </a:moveTo>
                  <a:lnTo>
                    <a:pt x="0" y="10797"/>
                  </a:lnTo>
                  <a:lnTo>
                    <a:pt x="0" y="10755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4450" cap="flat" cmpd="sng">
              <a:solidFill>
                <a:srgbClr val="FFFFFF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933050" y="2010725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0"/>
                  </a:moveTo>
                  <a:lnTo>
                    <a:pt x="21321" y="0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933050" y="197140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21321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933050" y="193235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933050" y="185400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933050" y="181495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820350" y="2030900"/>
              <a:ext cx="15225" cy="18900"/>
            </a:xfrm>
            <a:custGeom>
              <a:avLst/>
              <a:gdLst/>
              <a:ahLst/>
              <a:cxnLst/>
              <a:rect l="l" t="t" r="r" b="b"/>
              <a:pathLst>
                <a:path w="609" h="756" extrusionOk="0">
                  <a:moveTo>
                    <a:pt x="609" y="74"/>
                  </a:moveTo>
                  <a:lnTo>
                    <a:pt x="336" y="74"/>
                  </a:lnTo>
                  <a:lnTo>
                    <a:pt x="336" y="755"/>
                  </a:lnTo>
                  <a:lnTo>
                    <a:pt x="263" y="755"/>
                  </a:lnTo>
                  <a:lnTo>
                    <a:pt x="263" y="74"/>
                  </a:lnTo>
                  <a:lnTo>
                    <a:pt x="1" y="74"/>
                  </a:lnTo>
                  <a:lnTo>
                    <a:pt x="1" y="0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837900" y="2030375"/>
              <a:ext cx="1875" cy="19425"/>
            </a:xfrm>
            <a:custGeom>
              <a:avLst/>
              <a:gdLst/>
              <a:ahLst/>
              <a:cxnLst/>
              <a:rect l="l" t="t" r="r" b="b"/>
              <a:pathLst>
                <a:path w="75" h="777" extrusionOk="0">
                  <a:moveTo>
                    <a:pt x="1" y="220"/>
                  </a:moveTo>
                  <a:lnTo>
                    <a:pt x="74" y="220"/>
                  </a:lnTo>
                  <a:lnTo>
                    <a:pt x="74" y="776"/>
                  </a:lnTo>
                  <a:lnTo>
                    <a:pt x="1" y="776"/>
                  </a:lnTo>
                  <a:close/>
                  <a:moveTo>
                    <a:pt x="1" y="0"/>
                  </a:moveTo>
                  <a:lnTo>
                    <a:pt x="74" y="0"/>
                  </a:lnTo>
                  <a:lnTo>
                    <a:pt x="74" y="105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843675" y="2035875"/>
              <a:ext cx="20475" cy="13925"/>
            </a:xfrm>
            <a:custGeom>
              <a:avLst/>
              <a:gdLst/>
              <a:ahLst/>
              <a:cxnLst/>
              <a:rect l="l" t="t" r="r" b="b"/>
              <a:pathLst>
                <a:path w="819" h="557" extrusionOk="0">
                  <a:moveTo>
                    <a:pt x="818" y="556"/>
                  </a:moveTo>
                  <a:lnTo>
                    <a:pt x="745" y="556"/>
                  </a:lnTo>
                  <a:lnTo>
                    <a:pt x="745" y="252"/>
                  </a:lnTo>
                  <a:cubicBezTo>
                    <a:pt x="745" y="189"/>
                    <a:pt x="745" y="137"/>
                    <a:pt x="724" y="105"/>
                  </a:cubicBezTo>
                  <a:cubicBezTo>
                    <a:pt x="703" y="74"/>
                    <a:pt x="671" y="63"/>
                    <a:pt x="630" y="63"/>
                  </a:cubicBezTo>
                  <a:cubicBezTo>
                    <a:pt x="588" y="63"/>
                    <a:pt x="546" y="74"/>
                    <a:pt x="514" y="105"/>
                  </a:cubicBezTo>
                  <a:cubicBezTo>
                    <a:pt x="483" y="137"/>
                    <a:pt x="462" y="179"/>
                    <a:pt x="451" y="221"/>
                  </a:cubicBezTo>
                  <a:lnTo>
                    <a:pt x="451" y="556"/>
                  </a:lnTo>
                  <a:lnTo>
                    <a:pt x="378" y="556"/>
                  </a:lnTo>
                  <a:lnTo>
                    <a:pt x="378" y="252"/>
                  </a:lnTo>
                  <a:cubicBezTo>
                    <a:pt x="378" y="189"/>
                    <a:pt x="367" y="137"/>
                    <a:pt x="347" y="105"/>
                  </a:cubicBezTo>
                  <a:cubicBezTo>
                    <a:pt x="326" y="74"/>
                    <a:pt x="294" y="63"/>
                    <a:pt x="252" y="63"/>
                  </a:cubicBezTo>
                  <a:cubicBezTo>
                    <a:pt x="210" y="63"/>
                    <a:pt x="179" y="74"/>
                    <a:pt x="147" y="105"/>
                  </a:cubicBezTo>
                  <a:cubicBezTo>
                    <a:pt x="116" y="137"/>
                    <a:pt x="84" y="168"/>
                    <a:pt x="74" y="221"/>
                  </a:cubicBezTo>
                  <a:lnTo>
                    <a:pt x="74" y="556"/>
                  </a:lnTo>
                  <a:lnTo>
                    <a:pt x="1" y="556"/>
                  </a:lnTo>
                  <a:lnTo>
                    <a:pt x="1" y="11"/>
                  </a:lnTo>
                  <a:lnTo>
                    <a:pt x="64" y="11"/>
                  </a:lnTo>
                  <a:lnTo>
                    <a:pt x="64" y="137"/>
                  </a:lnTo>
                  <a:cubicBezTo>
                    <a:pt x="95" y="84"/>
                    <a:pt x="116" y="53"/>
                    <a:pt x="158" y="32"/>
                  </a:cubicBezTo>
                  <a:cubicBezTo>
                    <a:pt x="189" y="11"/>
                    <a:pt x="231" y="0"/>
                    <a:pt x="273" y="0"/>
                  </a:cubicBezTo>
                  <a:cubicBezTo>
                    <a:pt x="326" y="0"/>
                    <a:pt x="357" y="11"/>
                    <a:pt x="388" y="32"/>
                  </a:cubicBezTo>
                  <a:cubicBezTo>
                    <a:pt x="420" y="63"/>
                    <a:pt x="430" y="95"/>
                    <a:pt x="441" y="137"/>
                  </a:cubicBezTo>
                  <a:cubicBezTo>
                    <a:pt x="462" y="95"/>
                    <a:pt x="493" y="53"/>
                    <a:pt x="535" y="32"/>
                  </a:cubicBezTo>
                  <a:cubicBezTo>
                    <a:pt x="567" y="11"/>
                    <a:pt x="609" y="0"/>
                    <a:pt x="651" y="0"/>
                  </a:cubicBezTo>
                  <a:cubicBezTo>
                    <a:pt x="682" y="0"/>
                    <a:pt x="713" y="0"/>
                    <a:pt x="734" y="11"/>
                  </a:cubicBezTo>
                  <a:cubicBezTo>
                    <a:pt x="755" y="21"/>
                    <a:pt x="776" y="42"/>
                    <a:pt x="787" y="63"/>
                  </a:cubicBezTo>
                  <a:cubicBezTo>
                    <a:pt x="797" y="84"/>
                    <a:pt x="808" y="105"/>
                    <a:pt x="808" y="137"/>
                  </a:cubicBezTo>
                  <a:cubicBezTo>
                    <a:pt x="818" y="168"/>
                    <a:pt x="818" y="200"/>
                    <a:pt x="81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867000" y="2035875"/>
              <a:ext cx="13925" cy="14175"/>
            </a:xfrm>
            <a:custGeom>
              <a:avLst/>
              <a:gdLst/>
              <a:ahLst/>
              <a:cxnLst/>
              <a:rect l="l" t="t" r="r" b="b"/>
              <a:pathLst>
                <a:path w="557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83" y="210"/>
                    <a:pt x="472" y="179"/>
                    <a:pt x="451" y="147"/>
                  </a:cubicBezTo>
                  <a:cubicBezTo>
                    <a:pt x="430" y="116"/>
                    <a:pt x="409" y="95"/>
                    <a:pt x="378" y="84"/>
                  </a:cubicBezTo>
                  <a:cubicBezTo>
                    <a:pt x="346" y="63"/>
                    <a:pt x="315" y="53"/>
                    <a:pt x="284" y="53"/>
                  </a:cubicBezTo>
                  <a:cubicBezTo>
                    <a:pt x="242" y="53"/>
                    <a:pt x="210" y="63"/>
                    <a:pt x="179" y="84"/>
                  </a:cubicBezTo>
                  <a:cubicBezTo>
                    <a:pt x="147" y="95"/>
                    <a:pt x="126" y="116"/>
                    <a:pt x="105" y="147"/>
                  </a:cubicBezTo>
                  <a:cubicBezTo>
                    <a:pt x="84" y="179"/>
                    <a:pt x="74" y="221"/>
                    <a:pt x="74" y="252"/>
                  </a:cubicBezTo>
                  <a:close/>
                  <a:moveTo>
                    <a:pt x="284" y="567"/>
                  </a:moveTo>
                  <a:cubicBezTo>
                    <a:pt x="242" y="567"/>
                    <a:pt x="200" y="556"/>
                    <a:pt x="168" y="546"/>
                  </a:cubicBezTo>
                  <a:cubicBezTo>
                    <a:pt x="137" y="525"/>
                    <a:pt x="105" y="504"/>
                    <a:pt x="84" y="483"/>
                  </a:cubicBezTo>
                  <a:cubicBezTo>
                    <a:pt x="53" y="451"/>
                    <a:pt x="42" y="420"/>
                    <a:pt x="22" y="388"/>
                  </a:cubicBezTo>
                  <a:cubicBezTo>
                    <a:pt x="11" y="357"/>
                    <a:pt x="1" y="315"/>
                    <a:pt x="1" y="284"/>
                  </a:cubicBezTo>
                  <a:cubicBezTo>
                    <a:pt x="1" y="231"/>
                    <a:pt x="11" y="179"/>
                    <a:pt x="42" y="137"/>
                  </a:cubicBezTo>
                  <a:cubicBezTo>
                    <a:pt x="63" y="95"/>
                    <a:pt x="95" y="63"/>
                    <a:pt x="137" y="3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36" y="0"/>
                    <a:pt x="378" y="11"/>
                    <a:pt x="420" y="32"/>
                  </a:cubicBezTo>
                  <a:cubicBezTo>
                    <a:pt x="462" y="63"/>
                    <a:pt x="493" y="95"/>
                    <a:pt x="514" y="137"/>
                  </a:cubicBezTo>
                  <a:cubicBezTo>
                    <a:pt x="535" y="179"/>
                    <a:pt x="556" y="231"/>
                    <a:pt x="556" y="284"/>
                  </a:cubicBezTo>
                  <a:lnTo>
                    <a:pt x="556" y="294"/>
                  </a:lnTo>
                  <a:cubicBezTo>
                    <a:pt x="556" y="304"/>
                    <a:pt x="546" y="304"/>
                    <a:pt x="546" y="304"/>
                  </a:cubicBezTo>
                  <a:lnTo>
                    <a:pt x="74" y="304"/>
                  </a:lnTo>
                  <a:cubicBezTo>
                    <a:pt x="84" y="346"/>
                    <a:pt x="95" y="378"/>
                    <a:pt x="116" y="409"/>
                  </a:cubicBezTo>
                  <a:cubicBezTo>
                    <a:pt x="126" y="441"/>
                    <a:pt x="158" y="462"/>
                    <a:pt x="189" y="483"/>
                  </a:cubicBezTo>
                  <a:cubicBezTo>
                    <a:pt x="210" y="504"/>
                    <a:pt x="252" y="514"/>
                    <a:pt x="284" y="514"/>
                  </a:cubicBezTo>
                  <a:cubicBezTo>
                    <a:pt x="315" y="514"/>
                    <a:pt x="357" y="504"/>
                    <a:pt x="388" y="483"/>
                  </a:cubicBezTo>
                  <a:cubicBezTo>
                    <a:pt x="420" y="462"/>
                    <a:pt x="441" y="441"/>
                    <a:pt x="451" y="409"/>
                  </a:cubicBezTo>
                  <a:lnTo>
                    <a:pt x="514" y="430"/>
                  </a:lnTo>
                  <a:cubicBezTo>
                    <a:pt x="504" y="451"/>
                    <a:pt x="483" y="483"/>
                    <a:pt x="462" y="504"/>
                  </a:cubicBezTo>
                  <a:cubicBezTo>
                    <a:pt x="441" y="525"/>
                    <a:pt x="409" y="535"/>
                    <a:pt x="378" y="546"/>
                  </a:cubicBezTo>
                  <a:cubicBezTo>
                    <a:pt x="346" y="556"/>
                    <a:pt x="315" y="567"/>
                    <a:pt x="284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980200" y="2034300"/>
              <a:ext cx="12100" cy="19425"/>
            </a:xfrm>
            <a:custGeom>
              <a:avLst/>
              <a:gdLst/>
              <a:ahLst/>
              <a:cxnLst/>
              <a:rect l="l" t="t" r="r" b="b"/>
              <a:pathLst>
                <a:path w="484" h="777" extrusionOk="0">
                  <a:moveTo>
                    <a:pt x="326" y="357"/>
                  </a:moveTo>
                  <a:cubicBezTo>
                    <a:pt x="357" y="367"/>
                    <a:pt x="389" y="378"/>
                    <a:pt x="410" y="399"/>
                  </a:cubicBezTo>
                  <a:cubicBezTo>
                    <a:pt x="431" y="409"/>
                    <a:pt x="452" y="441"/>
                    <a:pt x="462" y="462"/>
                  </a:cubicBezTo>
                  <a:cubicBezTo>
                    <a:pt x="473" y="493"/>
                    <a:pt x="483" y="525"/>
                    <a:pt x="483" y="556"/>
                  </a:cubicBezTo>
                  <a:cubicBezTo>
                    <a:pt x="483" y="598"/>
                    <a:pt x="473" y="640"/>
                    <a:pt x="452" y="671"/>
                  </a:cubicBezTo>
                  <a:cubicBezTo>
                    <a:pt x="431" y="703"/>
                    <a:pt x="399" y="734"/>
                    <a:pt x="368" y="745"/>
                  </a:cubicBezTo>
                  <a:cubicBezTo>
                    <a:pt x="326" y="766"/>
                    <a:pt x="284" y="776"/>
                    <a:pt x="232" y="776"/>
                  </a:cubicBezTo>
                  <a:cubicBezTo>
                    <a:pt x="179" y="776"/>
                    <a:pt x="137" y="766"/>
                    <a:pt x="95" y="745"/>
                  </a:cubicBezTo>
                  <a:cubicBezTo>
                    <a:pt x="53" y="724"/>
                    <a:pt x="22" y="692"/>
                    <a:pt x="1" y="651"/>
                  </a:cubicBezTo>
                  <a:lnTo>
                    <a:pt x="53" y="609"/>
                  </a:lnTo>
                  <a:cubicBezTo>
                    <a:pt x="64" y="640"/>
                    <a:pt x="95" y="661"/>
                    <a:pt x="127" y="682"/>
                  </a:cubicBezTo>
                  <a:cubicBezTo>
                    <a:pt x="148" y="703"/>
                    <a:pt x="190" y="713"/>
                    <a:pt x="232" y="713"/>
                  </a:cubicBezTo>
                  <a:cubicBezTo>
                    <a:pt x="284" y="713"/>
                    <a:pt x="326" y="692"/>
                    <a:pt x="357" y="671"/>
                  </a:cubicBezTo>
                  <a:cubicBezTo>
                    <a:pt x="389" y="640"/>
                    <a:pt x="410" y="609"/>
                    <a:pt x="410" y="556"/>
                  </a:cubicBezTo>
                  <a:cubicBezTo>
                    <a:pt x="410" y="504"/>
                    <a:pt x="389" y="472"/>
                    <a:pt x="357" y="441"/>
                  </a:cubicBezTo>
                  <a:cubicBezTo>
                    <a:pt x="326" y="409"/>
                    <a:pt x="284" y="399"/>
                    <a:pt x="221" y="399"/>
                  </a:cubicBezTo>
                  <a:lnTo>
                    <a:pt x="190" y="399"/>
                  </a:lnTo>
                  <a:lnTo>
                    <a:pt x="190" y="336"/>
                  </a:lnTo>
                  <a:lnTo>
                    <a:pt x="221" y="336"/>
                  </a:lnTo>
                  <a:cubicBezTo>
                    <a:pt x="273" y="336"/>
                    <a:pt x="315" y="315"/>
                    <a:pt x="347" y="294"/>
                  </a:cubicBezTo>
                  <a:cubicBezTo>
                    <a:pt x="378" y="273"/>
                    <a:pt x="389" y="231"/>
                    <a:pt x="389" y="200"/>
                  </a:cubicBezTo>
                  <a:cubicBezTo>
                    <a:pt x="389" y="168"/>
                    <a:pt x="389" y="137"/>
                    <a:pt x="368" y="126"/>
                  </a:cubicBezTo>
                  <a:cubicBezTo>
                    <a:pt x="357" y="105"/>
                    <a:pt x="336" y="84"/>
                    <a:pt x="315" y="74"/>
                  </a:cubicBezTo>
                  <a:cubicBezTo>
                    <a:pt x="294" y="63"/>
                    <a:pt x="263" y="63"/>
                    <a:pt x="242" y="63"/>
                  </a:cubicBezTo>
                  <a:cubicBezTo>
                    <a:pt x="200" y="63"/>
                    <a:pt x="158" y="74"/>
                    <a:pt x="127" y="84"/>
                  </a:cubicBezTo>
                  <a:cubicBezTo>
                    <a:pt x="106" y="105"/>
                    <a:pt x="74" y="137"/>
                    <a:pt x="64" y="168"/>
                  </a:cubicBezTo>
                  <a:lnTo>
                    <a:pt x="11" y="116"/>
                  </a:lnTo>
                  <a:cubicBezTo>
                    <a:pt x="32" y="95"/>
                    <a:pt x="43" y="74"/>
                    <a:pt x="64" y="53"/>
                  </a:cubicBezTo>
                  <a:cubicBezTo>
                    <a:pt x="85" y="32"/>
                    <a:pt x="116" y="22"/>
                    <a:pt x="148" y="11"/>
                  </a:cubicBezTo>
                  <a:cubicBezTo>
                    <a:pt x="179" y="1"/>
                    <a:pt x="211" y="1"/>
                    <a:pt x="242" y="1"/>
                  </a:cubicBezTo>
                  <a:cubicBezTo>
                    <a:pt x="284" y="1"/>
                    <a:pt x="326" y="1"/>
                    <a:pt x="357" y="22"/>
                  </a:cubicBezTo>
                  <a:cubicBezTo>
                    <a:pt x="389" y="32"/>
                    <a:pt x="420" y="63"/>
                    <a:pt x="441" y="84"/>
                  </a:cubicBezTo>
                  <a:cubicBezTo>
                    <a:pt x="452" y="116"/>
                    <a:pt x="462" y="147"/>
                    <a:pt x="462" y="189"/>
                  </a:cubicBezTo>
                  <a:cubicBezTo>
                    <a:pt x="462" y="221"/>
                    <a:pt x="462" y="242"/>
                    <a:pt x="452" y="273"/>
                  </a:cubicBezTo>
                  <a:cubicBezTo>
                    <a:pt x="441" y="294"/>
                    <a:pt x="420" y="315"/>
                    <a:pt x="399" y="326"/>
                  </a:cubicBezTo>
                  <a:cubicBezTo>
                    <a:pt x="378" y="347"/>
                    <a:pt x="357" y="357"/>
                    <a:pt x="32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979675" y="2061550"/>
              <a:ext cx="17075" cy="18900"/>
            </a:xfrm>
            <a:custGeom>
              <a:avLst/>
              <a:gdLst/>
              <a:ahLst/>
              <a:cxnLst/>
              <a:rect l="l" t="t" r="r" b="b"/>
              <a:pathLst>
                <a:path w="683" h="756" extrusionOk="0">
                  <a:moveTo>
                    <a:pt x="494" y="462"/>
                  </a:moveTo>
                  <a:lnTo>
                    <a:pt x="347" y="85"/>
                  </a:lnTo>
                  <a:lnTo>
                    <a:pt x="190" y="462"/>
                  </a:lnTo>
                  <a:close/>
                  <a:moveTo>
                    <a:pt x="315" y="1"/>
                  </a:moveTo>
                  <a:lnTo>
                    <a:pt x="378" y="1"/>
                  </a:lnTo>
                  <a:lnTo>
                    <a:pt x="682" y="755"/>
                  </a:lnTo>
                  <a:lnTo>
                    <a:pt x="609" y="755"/>
                  </a:lnTo>
                  <a:lnTo>
                    <a:pt x="515" y="514"/>
                  </a:lnTo>
                  <a:lnTo>
                    <a:pt x="169" y="514"/>
                  </a:lnTo>
                  <a:lnTo>
                    <a:pt x="74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999600" y="2061550"/>
              <a:ext cx="18375" cy="18900"/>
            </a:xfrm>
            <a:custGeom>
              <a:avLst/>
              <a:gdLst/>
              <a:ahLst/>
              <a:cxnLst/>
              <a:rect l="l" t="t" r="r" b="b"/>
              <a:pathLst>
                <a:path w="735" h="756" extrusionOk="0">
                  <a:moveTo>
                    <a:pt x="661" y="755"/>
                  </a:moveTo>
                  <a:lnTo>
                    <a:pt x="661" y="137"/>
                  </a:lnTo>
                  <a:lnTo>
                    <a:pt x="388" y="619"/>
                  </a:lnTo>
                  <a:lnTo>
                    <a:pt x="347" y="619"/>
                  </a:lnTo>
                  <a:lnTo>
                    <a:pt x="74" y="137"/>
                  </a:lnTo>
                  <a:lnTo>
                    <a:pt x="74" y="755"/>
                  </a:lnTo>
                  <a:lnTo>
                    <a:pt x="1" y="755"/>
                  </a:lnTo>
                  <a:lnTo>
                    <a:pt x="1" y="1"/>
                  </a:lnTo>
                  <a:lnTo>
                    <a:pt x="74" y="1"/>
                  </a:lnTo>
                  <a:lnTo>
                    <a:pt x="368" y="514"/>
                  </a:lnTo>
                  <a:lnTo>
                    <a:pt x="661" y="1"/>
                  </a:lnTo>
                  <a:lnTo>
                    <a:pt x="734" y="1"/>
                  </a:lnTo>
                  <a:lnTo>
                    <a:pt x="734" y="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5086600" y="2034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85" y="493"/>
                  </a:moveTo>
                  <a:lnTo>
                    <a:pt x="368" y="493"/>
                  </a:lnTo>
                  <a:lnTo>
                    <a:pt x="368" y="115"/>
                  </a:lnTo>
                  <a:close/>
                  <a:moveTo>
                    <a:pt x="357" y="744"/>
                  </a:moveTo>
                  <a:lnTo>
                    <a:pt x="357" y="556"/>
                  </a:lnTo>
                  <a:lnTo>
                    <a:pt x="1" y="556"/>
                  </a:lnTo>
                  <a:lnTo>
                    <a:pt x="1" y="493"/>
                  </a:lnTo>
                  <a:lnTo>
                    <a:pt x="378" y="0"/>
                  </a:lnTo>
                  <a:lnTo>
                    <a:pt x="431" y="0"/>
                  </a:lnTo>
                  <a:lnTo>
                    <a:pt x="431" y="493"/>
                  </a:lnTo>
                  <a:lnTo>
                    <a:pt x="525" y="493"/>
                  </a:lnTo>
                  <a:lnTo>
                    <a:pt x="525" y="556"/>
                  </a:lnTo>
                  <a:lnTo>
                    <a:pt x="431" y="556"/>
                  </a:lnTo>
                  <a:lnTo>
                    <a:pt x="431" y="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5193000" y="2033775"/>
              <a:ext cx="12600" cy="18900"/>
            </a:xfrm>
            <a:custGeom>
              <a:avLst/>
              <a:gdLst/>
              <a:ahLst/>
              <a:cxnLst/>
              <a:rect l="l" t="t" r="r" b="b"/>
              <a:pathLst>
                <a:path w="504" h="756" extrusionOk="0">
                  <a:moveTo>
                    <a:pt x="242" y="755"/>
                  </a:moveTo>
                  <a:cubicBezTo>
                    <a:pt x="189" y="755"/>
                    <a:pt x="147" y="745"/>
                    <a:pt x="95" y="724"/>
                  </a:cubicBezTo>
                  <a:cubicBezTo>
                    <a:pt x="53" y="692"/>
                    <a:pt x="22" y="661"/>
                    <a:pt x="1" y="619"/>
                  </a:cubicBezTo>
                  <a:lnTo>
                    <a:pt x="53" y="577"/>
                  </a:lnTo>
                  <a:cubicBezTo>
                    <a:pt x="74" y="619"/>
                    <a:pt x="95" y="640"/>
                    <a:pt x="137" y="661"/>
                  </a:cubicBezTo>
                  <a:cubicBezTo>
                    <a:pt x="168" y="682"/>
                    <a:pt x="200" y="692"/>
                    <a:pt x="242" y="692"/>
                  </a:cubicBezTo>
                  <a:cubicBezTo>
                    <a:pt x="284" y="692"/>
                    <a:pt x="315" y="692"/>
                    <a:pt x="336" y="672"/>
                  </a:cubicBezTo>
                  <a:cubicBezTo>
                    <a:pt x="368" y="661"/>
                    <a:pt x="388" y="640"/>
                    <a:pt x="409" y="609"/>
                  </a:cubicBezTo>
                  <a:cubicBezTo>
                    <a:pt x="420" y="577"/>
                    <a:pt x="430" y="546"/>
                    <a:pt x="430" y="514"/>
                  </a:cubicBezTo>
                  <a:cubicBezTo>
                    <a:pt x="430" y="483"/>
                    <a:pt x="420" y="451"/>
                    <a:pt x="409" y="420"/>
                  </a:cubicBezTo>
                  <a:cubicBezTo>
                    <a:pt x="388" y="399"/>
                    <a:pt x="368" y="378"/>
                    <a:pt x="347" y="357"/>
                  </a:cubicBezTo>
                  <a:cubicBezTo>
                    <a:pt x="315" y="347"/>
                    <a:pt x="284" y="336"/>
                    <a:pt x="252" y="336"/>
                  </a:cubicBezTo>
                  <a:cubicBezTo>
                    <a:pt x="221" y="336"/>
                    <a:pt x="189" y="347"/>
                    <a:pt x="158" y="357"/>
                  </a:cubicBezTo>
                  <a:cubicBezTo>
                    <a:pt x="126" y="378"/>
                    <a:pt x="105" y="399"/>
                    <a:pt x="84" y="420"/>
                  </a:cubicBezTo>
                  <a:lnTo>
                    <a:pt x="22" y="420"/>
                  </a:lnTo>
                  <a:lnTo>
                    <a:pt x="105" y="1"/>
                  </a:lnTo>
                  <a:lnTo>
                    <a:pt x="462" y="1"/>
                  </a:lnTo>
                  <a:lnTo>
                    <a:pt x="462" y="64"/>
                  </a:lnTo>
                  <a:lnTo>
                    <a:pt x="158" y="64"/>
                  </a:lnTo>
                  <a:lnTo>
                    <a:pt x="105" y="336"/>
                  </a:lnTo>
                  <a:cubicBezTo>
                    <a:pt x="126" y="315"/>
                    <a:pt x="147" y="305"/>
                    <a:pt x="168" y="294"/>
                  </a:cubicBezTo>
                  <a:cubicBezTo>
                    <a:pt x="200" y="273"/>
                    <a:pt x="231" y="273"/>
                    <a:pt x="263" y="273"/>
                  </a:cubicBezTo>
                  <a:cubicBezTo>
                    <a:pt x="305" y="273"/>
                    <a:pt x="347" y="284"/>
                    <a:pt x="388" y="305"/>
                  </a:cubicBezTo>
                  <a:cubicBezTo>
                    <a:pt x="420" y="326"/>
                    <a:pt x="451" y="357"/>
                    <a:pt x="472" y="388"/>
                  </a:cubicBezTo>
                  <a:cubicBezTo>
                    <a:pt x="493" y="420"/>
                    <a:pt x="504" y="462"/>
                    <a:pt x="504" y="514"/>
                  </a:cubicBezTo>
                  <a:cubicBezTo>
                    <a:pt x="504" y="556"/>
                    <a:pt x="493" y="609"/>
                    <a:pt x="472" y="640"/>
                  </a:cubicBezTo>
                  <a:cubicBezTo>
                    <a:pt x="441" y="682"/>
                    <a:pt x="409" y="713"/>
                    <a:pt x="378" y="724"/>
                  </a:cubicBezTo>
                  <a:cubicBezTo>
                    <a:pt x="336" y="745"/>
                    <a:pt x="294" y="755"/>
                    <a:pt x="242" y="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5294950" y="2030900"/>
              <a:ext cx="13375" cy="19150"/>
            </a:xfrm>
            <a:custGeom>
              <a:avLst/>
              <a:gdLst/>
              <a:ahLst/>
              <a:cxnLst/>
              <a:rect l="l" t="t" r="r" b="b"/>
              <a:pathLst>
                <a:path w="535" h="766" extrusionOk="0">
                  <a:moveTo>
                    <a:pt x="367" y="671"/>
                  </a:moveTo>
                  <a:cubicBezTo>
                    <a:pt x="399" y="661"/>
                    <a:pt x="430" y="629"/>
                    <a:pt x="441" y="608"/>
                  </a:cubicBezTo>
                  <a:cubicBezTo>
                    <a:pt x="462" y="577"/>
                    <a:pt x="472" y="545"/>
                    <a:pt x="472" y="503"/>
                  </a:cubicBezTo>
                  <a:cubicBezTo>
                    <a:pt x="472" y="472"/>
                    <a:pt x="462" y="441"/>
                    <a:pt x="441" y="409"/>
                  </a:cubicBezTo>
                  <a:cubicBezTo>
                    <a:pt x="430" y="378"/>
                    <a:pt x="399" y="357"/>
                    <a:pt x="367" y="336"/>
                  </a:cubicBezTo>
                  <a:cubicBezTo>
                    <a:pt x="346" y="325"/>
                    <a:pt x="304" y="315"/>
                    <a:pt x="273" y="315"/>
                  </a:cubicBezTo>
                  <a:cubicBezTo>
                    <a:pt x="241" y="315"/>
                    <a:pt x="210" y="325"/>
                    <a:pt x="178" y="336"/>
                  </a:cubicBezTo>
                  <a:cubicBezTo>
                    <a:pt x="147" y="357"/>
                    <a:pt x="126" y="378"/>
                    <a:pt x="105" y="409"/>
                  </a:cubicBezTo>
                  <a:cubicBezTo>
                    <a:pt x="84" y="441"/>
                    <a:pt x="74" y="472"/>
                    <a:pt x="74" y="503"/>
                  </a:cubicBezTo>
                  <a:cubicBezTo>
                    <a:pt x="74" y="545"/>
                    <a:pt x="84" y="577"/>
                    <a:pt x="105" y="608"/>
                  </a:cubicBezTo>
                  <a:cubicBezTo>
                    <a:pt x="126" y="629"/>
                    <a:pt x="147" y="661"/>
                    <a:pt x="178" y="671"/>
                  </a:cubicBezTo>
                  <a:cubicBezTo>
                    <a:pt x="210" y="692"/>
                    <a:pt x="241" y="703"/>
                    <a:pt x="273" y="703"/>
                  </a:cubicBezTo>
                  <a:cubicBezTo>
                    <a:pt x="304" y="703"/>
                    <a:pt x="346" y="692"/>
                    <a:pt x="367" y="671"/>
                  </a:cubicBezTo>
                  <a:close/>
                  <a:moveTo>
                    <a:pt x="503" y="640"/>
                  </a:moveTo>
                  <a:cubicBezTo>
                    <a:pt x="482" y="671"/>
                    <a:pt x="451" y="703"/>
                    <a:pt x="409" y="734"/>
                  </a:cubicBezTo>
                  <a:cubicBezTo>
                    <a:pt x="367" y="755"/>
                    <a:pt x="325" y="766"/>
                    <a:pt x="273" y="766"/>
                  </a:cubicBezTo>
                  <a:cubicBezTo>
                    <a:pt x="220" y="766"/>
                    <a:pt x="178" y="755"/>
                    <a:pt x="137" y="724"/>
                  </a:cubicBezTo>
                  <a:cubicBezTo>
                    <a:pt x="95" y="703"/>
                    <a:pt x="63" y="671"/>
                    <a:pt x="42" y="619"/>
                  </a:cubicBezTo>
                  <a:cubicBezTo>
                    <a:pt x="11" y="577"/>
                    <a:pt x="0" y="514"/>
                    <a:pt x="0" y="451"/>
                  </a:cubicBezTo>
                  <a:cubicBezTo>
                    <a:pt x="0" y="346"/>
                    <a:pt x="11" y="262"/>
                    <a:pt x="42" y="199"/>
                  </a:cubicBezTo>
                  <a:cubicBezTo>
                    <a:pt x="63" y="137"/>
                    <a:pt x="95" y="84"/>
                    <a:pt x="137" y="53"/>
                  </a:cubicBezTo>
                  <a:cubicBezTo>
                    <a:pt x="178" y="11"/>
                    <a:pt x="220" y="0"/>
                    <a:pt x="283" y="0"/>
                  </a:cubicBezTo>
                  <a:cubicBezTo>
                    <a:pt x="325" y="0"/>
                    <a:pt x="378" y="11"/>
                    <a:pt x="409" y="32"/>
                  </a:cubicBezTo>
                  <a:cubicBezTo>
                    <a:pt x="451" y="63"/>
                    <a:pt x="482" y="95"/>
                    <a:pt x="503" y="137"/>
                  </a:cubicBezTo>
                  <a:lnTo>
                    <a:pt x="462" y="179"/>
                  </a:lnTo>
                  <a:cubicBezTo>
                    <a:pt x="441" y="147"/>
                    <a:pt x="420" y="116"/>
                    <a:pt x="388" y="95"/>
                  </a:cubicBezTo>
                  <a:cubicBezTo>
                    <a:pt x="357" y="74"/>
                    <a:pt x="315" y="63"/>
                    <a:pt x="283" y="63"/>
                  </a:cubicBezTo>
                  <a:cubicBezTo>
                    <a:pt x="241" y="63"/>
                    <a:pt x="199" y="74"/>
                    <a:pt x="168" y="105"/>
                  </a:cubicBezTo>
                  <a:cubicBezTo>
                    <a:pt x="137" y="126"/>
                    <a:pt x="116" y="168"/>
                    <a:pt x="95" y="210"/>
                  </a:cubicBezTo>
                  <a:cubicBezTo>
                    <a:pt x="84" y="262"/>
                    <a:pt x="74" y="325"/>
                    <a:pt x="74" y="388"/>
                  </a:cubicBezTo>
                  <a:cubicBezTo>
                    <a:pt x="84" y="367"/>
                    <a:pt x="95" y="336"/>
                    <a:pt x="116" y="315"/>
                  </a:cubicBezTo>
                  <a:cubicBezTo>
                    <a:pt x="137" y="294"/>
                    <a:pt x="168" y="283"/>
                    <a:pt x="189" y="273"/>
                  </a:cubicBezTo>
                  <a:cubicBezTo>
                    <a:pt x="220" y="262"/>
                    <a:pt x="252" y="252"/>
                    <a:pt x="283" y="252"/>
                  </a:cubicBezTo>
                  <a:cubicBezTo>
                    <a:pt x="325" y="252"/>
                    <a:pt x="367" y="262"/>
                    <a:pt x="409" y="283"/>
                  </a:cubicBezTo>
                  <a:cubicBezTo>
                    <a:pt x="451" y="315"/>
                    <a:pt x="482" y="336"/>
                    <a:pt x="503" y="378"/>
                  </a:cubicBezTo>
                  <a:cubicBezTo>
                    <a:pt x="524" y="420"/>
                    <a:pt x="535" y="462"/>
                    <a:pt x="535" y="503"/>
                  </a:cubicBezTo>
                  <a:cubicBezTo>
                    <a:pt x="535" y="556"/>
                    <a:pt x="524" y="598"/>
                    <a:pt x="503" y="6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5397400" y="2034575"/>
              <a:ext cx="13150" cy="18625"/>
            </a:xfrm>
            <a:custGeom>
              <a:avLst/>
              <a:gdLst/>
              <a:ahLst/>
              <a:cxnLst/>
              <a:rect l="l" t="t" r="r" b="b"/>
              <a:pathLst>
                <a:path w="526" h="745" extrusionOk="0">
                  <a:moveTo>
                    <a:pt x="410" y="73"/>
                  </a:moveTo>
                  <a:lnTo>
                    <a:pt x="1" y="73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48" y="744"/>
                  </a:lnTo>
                  <a:lnTo>
                    <a:pt x="64" y="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827175" y="1887550"/>
              <a:ext cx="14175" cy="18900"/>
            </a:xfrm>
            <a:custGeom>
              <a:avLst/>
              <a:gdLst/>
              <a:ahLst/>
              <a:cxnLst/>
              <a:rect l="l" t="t" r="r" b="b"/>
              <a:pathLst>
                <a:path w="567" h="756" extrusionOk="0">
                  <a:moveTo>
                    <a:pt x="493" y="137"/>
                  </a:moveTo>
                  <a:cubicBezTo>
                    <a:pt x="482" y="126"/>
                    <a:pt x="472" y="116"/>
                    <a:pt x="461" y="105"/>
                  </a:cubicBezTo>
                  <a:cubicBezTo>
                    <a:pt x="451" y="95"/>
                    <a:pt x="430" y="95"/>
                    <a:pt x="409" y="84"/>
                  </a:cubicBezTo>
                  <a:cubicBezTo>
                    <a:pt x="399" y="74"/>
                    <a:pt x="378" y="74"/>
                    <a:pt x="357" y="63"/>
                  </a:cubicBezTo>
                  <a:cubicBezTo>
                    <a:pt x="336" y="63"/>
                    <a:pt x="315" y="63"/>
                    <a:pt x="294" y="63"/>
                  </a:cubicBezTo>
                  <a:cubicBezTo>
                    <a:pt x="231" y="63"/>
                    <a:pt x="178" y="74"/>
                    <a:pt x="147" y="95"/>
                  </a:cubicBezTo>
                  <a:cubicBezTo>
                    <a:pt x="116" y="126"/>
                    <a:pt x="105" y="158"/>
                    <a:pt x="105" y="200"/>
                  </a:cubicBezTo>
                  <a:cubicBezTo>
                    <a:pt x="105" y="231"/>
                    <a:pt x="105" y="252"/>
                    <a:pt x="126" y="273"/>
                  </a:cubicBezTo>
                  <a:cubicBezTo>
                    <a:pt x="136" y="284"/>
                    <a:pt x="157" y="304"/>
                    <a:pt x="189" y="315"/>
                  </a:cubicBezTo>
                  <a:cubicBezTo>
                    <a:pt x="220" y="325"/>
                    <a:pt x="262" y="336"/>
                    <a:pt x="315" y="346"/>
                  </a:cubicBezTo>
                  <a:cubicBezTo>
                    <a:pt x="367" y="357"/>
                    <a:pt x="409" y="367"/>
                    <a:pt x="451" y="388"/>
                  </a:cubicBezTo>
                  <a:cubicBezTo>
                    <a:pt x="482" y="399"/>
                    <a:pt x="514" y="420"/>
                    <a:pt x="535" y="451"/>
                  </a:cubicBezTo>
                  <a:cubicBezTo>
                    <a:pt x="556" y="472"/>
                    <a:pt x="566" y="514"/>
                    <a:pt x="566" y="556"/>
                  </a:cubicBezTo>
                  <a:cubicBezTo>
                    <a:pt x="566" y="588"/>
                    <a:pt x="566" y="619"/>
                    <a:pt x="545" y="640"/>
                  </a:cubicBezTo>
                  <a:cubicBezTo>
                    <a:pt x="535" y="671"/>
                    <a:pt x="514" y="692"/>
                    <a:pt x="493" y="703"/>
                  </a:cubicBezTo>
                  <a:cubicBezTo>
                    <a:pt x="472" y="724"/>
                    <a:pt x="440" y="734"/>
                    <a:pt x="409" y="745"/>
                  </a:cubicBezTo>
                  <a:cubicBezTo>
                    <a:pt x="378" y="755"/>
                    <a:pt x="336" y="755"/>
                    <a:pt x="304" y="755"/>
                  </a:cubicBezTo>
                  <a:cubicBezTo>
                    <a:pt x="262" y="755"/>
                    <a:pt x="220" y="755"/>
                    <a:pt x="189" y="745"/>
                  </a:cubicBezTo>
                  <a:cubicBezTo>
                    <a:pt x="157" y="734"/>
                    <a:pt x="116" y="724"/>
                    <a:pt x="84" y="713"/>
                  </a:cubicBezTo>
                  <a:cubicBezTo>
                    <a:pt x="53" y="692"/>
                    <a:pt x="21" y="671"/>
                    <a:pt x="0" y="650"/>
                  </a:cubicBezTo>
                  <a:lnTo>
                    <a:pt x="32" y="588"/>
                  </a:lnTo>
                  <a:cubicBezTo>
                    <a:pt x="53" y="598"/>
                    <a:pt x="63" y="619"/>
                    <a:pt x="84" y="629"/>
                  </a:cubicBezTo>
                  <a:cubicBezTo>
                    <a:pt x="105" y="640"/>
                    <a:pt x="126" y="650"/>
                    <a:pt x="147" y="661"/>
                  </a:cubicBezTo>
                  <a:cubicBezTo>
                    <a:pt x="168" y="671"/>
                    <a:pt x="189" y="682"/>
                    <a:pt x="220" y="682"/>
                  </a:cubicBezTo>
                  <a:cubicBezTo>
                    <a:pt x="241" y="692"/>
                    <a:pt x="273" y="692"/>
                    <a:pt x="304" y="692"/>
                  </a:cubicBezTo>
                  <a:cubicBezTo>
                    <a:pt x="357" y="692"/>
                    <a:pt x="409" y="682"/>
                    <a:pt x="440" y="661"/>
                  </a:cubicBezTo>
                  <a:cubicBezTo>
                    <a:pt x="472" y="640"/>
                    <a:pt x="493" y="608"/>
                    <a:pt x="493" y="567"/>
                  </a:cubicBezTo>
                  <a:cubicBezTo>
                    <a:pt x="493" y="535"/>
                    <a:pt x="482" y="504"/>
                    <a:pt x="461" y="483"/>
                  </a:cubicBezTo>
                  <a:cubicBezTo>
                    <a:pt x="451" y="472"/>
                    <a:pt x="420" y="451"/>
                    <a:pt x="388" y="441"/>
                  </a:cubicBezTo>
                  <a:cubicBezTo>
                    <a:pt x="357" y="430"/>
                    <a:pt x="315" y="420"/>
                    <a:pt x="262" y="409"/>
                  </a:cubicBezTo>
                  <a:cubicBezTo>
                    <a:pt x="210" y="399"/>
                    <a:pt x="168" y="378"/>
                    <a:pt x="136" y="367"/>
                  </a:cubicBezTo>
                  <a:cubicBezTo>
                    <a:pt x="95" y="346"/>
                    <a:pt x="74" y="336"/>
                    <a:pt x="53" y="304"/>
                  </a:cubicBezTo>
                  <a:cubicBezTo>
                    <a:pt x="32" y="284"/>
                    <a:pt x="21" y="252"/>
                    <a:pt x="21" y="210"/>
                  </a:cubicBezTo>
                  <a:cubicBezTo>
                    <a:pt x="21" y="168"/>
                    <a:pt x="42" y="126"/>
                    <a:pt x="63" y="95"/>
                  </a:cubicBezTo>
                  <a:cubicBezTo>
                    <a:pt x="84" y="63"/>
                    <a:pt x="116" y="32"/>
                    <a:pt x="157" y="21"/>
                  </a:cubicBezTo>
                  <a:cubicBezTo>
                    <a:pt x="199" y="1"/>
                    <a:pt x="241" y="1"/>
                    <a:pt x="294" y="1"/>
                  </a:cubicBezTo>
                  <a:cubicBezTo>
                    <a:pt x="325" y="1"/>
                    <a:pt x="357" y="1"/>
                    <a:pt x="388" y="1"/>
                  </a:cubicBezTo>
                  <a:cubicBezTo>
                    <a:pt x="420" y="11"/>
                    <a:pt x="440" y="21"/>
                    <a:pt x="461" y="32"/>
                  </a:cubicBezTo>
                  <a:cubicBezTo>
                    <a:pt x="493" y="42"/>
                    <a:pt x="514" y="63"/>
                    <a:pt x="535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844475" y="1887025"/>
              <a:ext cx="5000" cy="19675"/>
            </a:xfrm>
            <a:custGeom>
              <a:avLst/>
              <a:gdLst/>
              <a:ahLst/>
              <a:cxnLst/>
              <a:rect l="l" t="t" r="r" b="b"/>
              <a:pathLst>
                <a:path w="200" h="787" extrusionOk="0">
                  <a:moveTo>
                    <a:pt x="0" y="1"/>
                  </a:moveTo>
                  <a:lnTo>
                    <a:pt x="73" y="1"/>
                  </a:lnTo>
                  <a:lnTo>
                    <a:pt x="73" y="650"/>
                  </a:lnTo>
                  <a:cubicBezTo>
                    <a:pt x="73" y="682"/>
                    <a:pt x="73" y="692"/>
                    <a:pt x="84" y="703"/>
                  </a:cubicBezTo>
                  <a:cubicBezTo>
                    <a:pt x="94" y="713"/>
                    <a:pt x="105" y="724"/>
                    <a:pt x="115" y="724"/>
                  </a:cubicBezTo>
                  <a:cubicBezTo>
                    <a:pt x="136" y="724"/>
                    <a:pt x="147" y="713"/>
                    <a:pt x="157" y="713"/>
                  </a:cubicBezTo>
                  <a:cubicBezTo>
                    <a:pt x="168" y="713"/>
                    <a:pt x="178" y="713"/>
                    <a:pt x="189" y="703"/>
                  </a:cubicBezTo>
                  <a:lnTo>
                    <a:pt x="199" y="766"/>
                  </a:lnTo>
                  <a:cubicBezTo>
                    <a:pt x="189" y="766"/>
                    <a:pt x="178" y="776"/>
                    <a:pt x="157" y="776"/>
                  </a:cubicBezTo>
                  <a:cubicBezTo>
                    <a:pt x="136" y="787"/>
                    <a:pt x="115" y="787"/>
                    <a:pt x="105" y="787"/>
                  </a:cubicBezTo>
                  <a:cubicBezTo>
                    <a:pt x="73" y="787"/>
                    <a:pt x="42" y="776"/>
                    <a:pt x="21" y="755"/>
                  </a:cubicBezTo>
                  <a:cubicBezTo>
                    <a:pt x="11" y="734"/>
                    <a:pt x="0" y="713"/>
                    <a:pt x="0" y="6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850500" y="1892275"/>
              <a:ext cx="13650" cy="14425"/>
            </a:xfrm>
            <a:custGeom>
              <a:avLst/>
              <a:gdLst/>
              <a:ahLst/>
              <a:cxnLst/>
              <a:rect l="l" t="t" r="r" b="b"/>
              <a:pathLst>
                <a:path w="546" h="577" extrusionOk="0">
                  <a:moveTo>
                    <a:pt x="74" y="262"/>
                  </a:moveTo>
                  <a:lnTo>
                    <a:pt x="482" y="262"/>
                  </a:lnTo>
                  <a:cubicBezTo>
                    <a:pt x="482" y="220"/>
                    <a:pt x="472" y="189"/>
                    <a:pt x="451" y="157"/>
                  </a:cubicBezTo>
                  <a:cubicBezTo>
                    <a:pt x="430" y="126"/>
                    <a:pt x="409" y="105"/>
                    <a:pt x="378" y="84"/>
                  </a:cubicBezTo>
                  <a:cubicBezTo>
                    <a:pt x="346" y="74"/>
                    <a:pt x="315" y="63"/>
                    <a:pt x="283" y="63"/>
                  </a:cubicBezTo>
                  <a:cubicBezTo>
                    <a:pt x="241" y="63"/>
                    <a:pt x="210" y="74"/>
                    <a:pt x="178" y="84"/>
                  </a:cubicBezTo>
                  <a:cubicBezTo>
                    <a:pt x="147" y="105"/>
                    <a:pt x="126" y="126"/>
                    <a:pt x="105" y="157"/>
                  </a:cubicBezTo>
                  <a:cubicBezTo>
                    <a:pt x="84" y="189"/>
                    <a:pt x="74" y="220"/>
                    <a:pt x="74" y="262"/>
                  </a:cubicBezTo>
                  <a:close/>
                  <a:moveTo>
                    <a:pt x="283" y="577"/>
                  </a:moveTo>
                  <a:cubicBezTo>
                    <a:pt x="241" y="577"/>
                    <a:pt x="199" y="566"/>
                    <a:pt x="168" y="556"/>
                  </a:cubicBezTo>
                  <a:cubicBezTo>
                    <a:pt x="136" y="535"/>
                    <a:pt x="105" y="514"/>
                    <a:pt x="84" y="493"/>
                  </a:cubicBezTo>
                  <a:cubicBezTo>
                    <a:pt x="53" y="461"/>
                    <a:pt x="32" y="430"/>
                    <a:pt x="21" y="399"/>
                  </a:cubicBezTo>
                  <a:cubicBezTo>
                    <a:pt x="11" y="367"/>
                    <a:pt x="0" y="325"/>
                    <a:pt x="0" y="283"/>
                  </a:cubicBezTo>
                  <a:cubicBezTo>
                    <a:pt x="0" y="231"/>
                    <a:pt x="11" y="189"/>
                    <a:pt x="42" y="147"/>
                  </a:cubicBezTo>
                  <a:cubicBezTo>
                    <a:pt x="63" y="105"/>
                    <a:pt x="94" y="74"/>
                    <a:pt x="136" y="42"/>
                  </a:cubicBezTo>
                  <a:cubicBezTo>
                    <a:pt x="178" y="21"/>
                    <a:pt x="220" y="0"/>
                    <a:pt x="273" y="0"/>
                  </a:cubicBezTo>
                  <a:cubicBezTo>
                    <a:pt x="336" y="0"/>
                    <a:pt x="378" y="21"/>
                    <a:pt x="419" y="42"/>
                  </a:cubicBezTo>
                  <a:cubicBezTo>
                    <a:pt x="461" y="74"/>
                    <a:pt x="493" y="105"/>
                    <a:pt x="514" y="147"/>
                  </a:cubicBezTo>
                  <a:cubicBezTo>
                    <a:pt x="535" y="189"/>
                    <a:pt x="545" y="231"/>
                    <a:pt x="545" y="283"/>
                  </a:cubicBezTo>
                  <a:lnTo>
                    <a:pt x="545" y="304"/>
                  </a:lnTo>
                  <a:cubicBezTo>
                    <a:pt x="545" y="304"/>
                    <a:pt x="545" y="315"/>
                    <a:pt x="545" y="315"/>
                  </a:cubicBezTo>
                  <a:lnTo>
                    <a:pt x="74" y="315"/>
                  </a:lnTo>
                  <a:cubicBezTo>
                    <a:pt x="84" y="357"/>
                    <a:pt x="94" y="388"/>
                    <a:pt x="115" y="419"/>
                  </a:cubicBezTo>
                  <a:cubicBezTo>
                    <a:pt x="126" y="451"/>
                    <a:pt x="157" y="472"/>
                    <a:pt x="189" y="493"/>
                  </a:cubicBezTo>
                  <a:cubicBezTo>
                    <a:pt x="210" y="514"/>
                    <a:pt x="241" y="514"/>
                    <a:pt x="283" y="514"/>
                  </a:cubicBezTo>
                  <a:cubicBezTo>
                    <a:pt x="315" y="514"/>
                    <a:pt x="357" y="514"/>
                    <a:pt x="388" y="493"/>
                  </a:cubicBezTo>
                  <a:cubicBezTo>
                    <a:pt x="419" y="472"/>
                    <a:pt x="440" y="451"/>
                    <a:pt x="451" y="419"/>
                  </a:cubicBezTo>
                  <a:lnTo>
                    <a:pt x="514" y="440"/>
                  </a:lnTo>
                  <a:cubicBezTo>
                    <a:pt x="503" y="461"/>
                    <a:pt x="482" y="482"/>
                    <a:pt x="461" y="503"/>
                  </a:cubicBezTo>
                  <a:cubicBezTo>
                    <a:pt x="440" y="524"/>
                    <a:pt x="409" y="545"/>
                    <a:pt x="378" y="556"/>
                  </a:cubicBezTo>
                  <a:cubicBezTo>
                    <a:pt x="346" y="566"/>
                    <a:pt x="315" y="577"/>
                    <a:pt x="283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4865950" y="1892275"/>
              <a:ext cx="13925" cy="14425"/>
            </a:xfrm>
            <a:custGeom>
              <a:avLst/>
              <a:gdLst/>
              <a:ahLst/>
              <a:cxnLst/>
              <a:rect l="l" t="t" r="r" b="b"/>
              <a:pathLst>
                <a:path w="557" h="57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83" y="220"/>
                    <a:pt x="472" y="189"/>
                    <a:pt x="451" y="157"/>
                  </a:cubicBezTo>
                  <a:cubicBezTo>
                    <a:pt x="430" y="126"/>
                    <a:pt x="409" y="105"/>
                    <a:pt x="378" y="84"/>
                  </a:cubicBezTo>
                  <a:cubicBezTo>
                    <a:pt x="347" y="74"/>
                    <a:pt x="315" y="63"/>
                    <a:pt x="284" y="63"/>
                  </a:cubicBezTo>
                  <a:cubicBezTo>
                    <a:pt x="242" y="63"/>
                    <a:pt x="210" y="74"/>
                    <a:pt x="179" y="84"/>
                  </a:cubicBezTo>
                  <a:cubicBezTo>
                    <a:pt x="158" y="105"/>
                    <a:pt x="126" y="126"/>
                    <a:pt x="105" y="157"/>
                  </a:cubicBezTo>
                  <a:cubicBezTo>
                    <a:pt x="95" y="189"/>
                    <a:pt x="84" y="220"/>
                    <a:pt x="74" y="262"/>
                  </a:cubicBezTo>
                  <a:close/>
                  <a:moveTo>
                    <a:pt x="284" y="577"/>
                  </a:moveTo>
                  <a:cubicBezTo>
                    <a:pt x="242" y="577"/>
                    <a:pt x="210" y="566"/>
                    <a:pt x="168" y="556"/>
                  </a:cubicBezTo>
                  <a:cubicBezTo>
                    <a:pt x="137" y="535"/>
                    <a:pt x="105" y="514"/>
                    <a:pt x="84" y="493"/>
                  </a:cubicBezTo>
                  <a:cubicBezTo>
                    <a:pt x="64" y="461"/>
                    <a:pt x="43" y="430"/>
                    <a:pt x="22" y="399"/>
                  </a:cubicBezTo>
                  <a:cubicBezTo>
                    <a:pt x="11" y="367"/>
                    <a:pt x="1" y="325"/>
                    <a:pt x="1" y="283"/>
                  </a:cubicBezTo>
                  <a:cubicBezTo>
                    <a:pt x="1" y="231"/>
                    <a:pt x="22" y="189"/>
                    <a:pt x="43" y="147"/>
                  </a:cubicBezTo>
                  <a:cubicBezTo>
                    <a:pt x="64" y="105"/>
                    <a:pt x="95" y="74"/>
                    <a:pt x="137" y="42"/>
                  </a:cubicBezTo>
                  <a:cubicBezTo>
                    <a:pt x="179" y="21"/>
                    <a:pt x="231" y="0"/>
                    <a:pt x="284" y="0"/>
                  </a:cubicBezTo>
                  <a:cubicBezTo>
                    <a:pt x="336" y="0"/>
                    <a:pt x="378" y="21"/>
                    <a:pt x="420" y="42"/>
                  </a:cubicBezTo>
                  <a:cubicBezTo>
                    <a:pt x="462" y="74"/>
                    <a:pt x="493" y="105"/>
                    <a:pt x="514" y="147"/>
                  </a:cubicBezTo>
                  <a:cubicBezTo>
                    <a:pt x="546" y="189"/>
                    <a:pt x="556" y="231"/>
                    <a:pt x="556" y="283"/>
                  </a:cubicBezTo>
                  <a:lnTo>
                    <a:pt x="556" y="304"/>
                  </a:lnTo>
                  <a:cubicBezTo>
                    <a:pt x="556" y="304"/>
                    <a:pt x="556" y="315"/>
                    <a:pt x="556" y="315"/>
                  </a:cubicBezTo>
                  <a:lnTo>
                    <a:pt x="84" y="315"/>
                  </a:lnTo>
                  <a:cubicBezTo>
                    <a:pt x="84" y="357"/>
                    <a:pt x="95" y="388"/>
                    <a:pt x="116" y="419"/>
                  </a:cubicBezTo>
                  <a:cubicBezTo>
                    <a:pt x="137" y="451"/>
                    <a:pt x="158" y="472"/>
                    <a:pt x="189" y="493"/>
                  </a:cubicBezTo>
                  <a:cubicBezTo>
                    <a:pt x="221" y="514"/>
                    <a:pt x="252" y="514"/>
                    <a:pt x="284" y="514"/>
                  </a:cubicBezTo>
                  <a:cubicBezTo>
                    <a:pt x="326" y="514"/>
                    <a:pt x="357" y="514"/>
                    <a:pt x="388" y="493"/>
                  </a:cubicBezTo>
                  <a:cubicBezTo>
                    <a:pt x="420" y="472"/>
                    <a:pt x="441" y="451"/>
                    <a:pt x="451" y="419"/>
                  </a:cubicBezTo>
                  <a:lnTo>
                    <a:pt x="514" y="440"/>
                  </a:lnTo>
                  <a:cubicBezTo>
                    <a:pt x="504" y="461"/>
                    <a:pt x="483" y="482"/>
                    <a:pt x="462" y="503"/>
                  </a:cubicBezTo>
                  <a:cubicBezTo>
                    <a:pt x="441" y="524"/>
                    <a:pt x="409" y="545"/>
                    <a:pt x="378" y="556"/>
                  </a:cubicBezTo>
                  <a:cubicBezTo>
                    <a:pt x="347" y="566"/>
                    <a:pt x="315" y="577"/>
                    <a:pt x="284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882475" y="1892275"/>
              <a:ext cx="13375" cy="19675"/>
            </a:xfrm>
            <a:custGeom>
              <a:avLst/>
              <a:gdLst/>
              <a:ahLst/>
              <a:cxnLst/>
              <a:rect l="l" t="t" r="r" b="b"/>
              <a:pathLst>
                <a:path w="535" h="787" extrusionOk="0">
                  <a:moveTo>
                    <a:pt x="262" y="514"/>
                  </a:moveTo>
                  <a:cubicBezTo>
                    <a:pt x="294" y="514"/>
                    <a:pt x="325" y="503"/>
                    <a:pt x="346" y="493"/>
                  </a:cubicBezTo>
                  <a:cubicBezTo>
                    <a:pt x="367" y="482"/>
                    <a:pt x="388" y="461"/>
                    <a:pt x="409" y="440"/>
                  </a:cubicBezTo>
                  <a:cubicBezTo>
                    <a:pt x="430" y="419"/>
                    <a:pt x="440" y="399"/>
                    <a:pt x="451" y="367"/>
                  </a:cubicBezTo>
                  <a:cubicBezTo>
                    <a:pt x="461" y="346"/>
                    <a:pt x="461" y="315"/>
                    <a:pt x="461" y="294"/>
                  </a:cubicBezTo>
                  <a:cubicBezTo>
                    <a:pt x="461" y="262"/>
                    <a:pt x="461" y="231"/>
                    <a:pt x="451" y="210"/>
                  </a:cubicBezTo>
                  <a:cubicBezTo>
                    <a:pt x="440" y="178"/>
                    <a:pt x="419" y="157"/>
                    <a:pt x="398" y="136"/>
                  </a:cubicBezTo>
                  <a:cubicBezTo>
                    <a:pt x="388" y="115"/>
                    <a:pt x="356" y="95"/>
                    <a:pt x="335" y="84"/>
                  </a:cubicBezTo>
                  <a:cubicBezTo>
                    <a:pt x="314" y="74"/>
                    <a:pt x="283" y="74"/>
                    <a:pt x="252" y="74"/>
                  </a:cubicBezTo>
                  <a:cubicBezTo>
                    <a:pt x="241" y="74"/>
                    <a:pt x="220" y="74"/>
                    <a:pt x="199" y="84"/>
                  </a:cubicBezTo>
                  <a:cubicBezTo>
                    <a:pt x="178" y="84"/>
                    <a:pt x="157" y="95"/>
                    <a:pt x="147" y="105"/>
                  </a:cubicBezTo>
                  <a:cubicBezTo>
                    <a:pt x="126" y="126"/>
                    <a:pt x="105" y="136"/>
                    <a:pt x="94" y="157"/>
                  </a:cubicBezTo>
                  <a:cubicBezTo>
                    <a:pt x="84" y="168"/>
                    <a:pt x="73" y="189"/>
                    <a:pt x="73" y="199"/>
                  </a:cubicBezTo>
                  <a:lnTo>
                    <a:pt x="73" y="378"/>
                  </a:lnTo>
                  <a:cubicBezTo>
                    <a:pt x="84" y="399"/>
                    <a:pt x="105" y="419"/>
                    <a:pt x="126" y="440"/>
                  </a:cubicBezTo>
                  <a:cubicBezTo>
                    <a:pt x="136" y="461"/>
                    <a:pt x="157" y="482"/>
                    <a:pt x="189" y="493"/>
                  </a:cubicBezTo>
                  <a:cubicBezTo>
                    <a:pt x="210" y="503"/>
                    <a:pt x="241" y="514"/>
                    <a:pt x="262" y="514"/>
                  </a:cubicBezTo>
                  <a:close/>
                  <a:moveTo>
                    <a:pt x="283" y="577"/>
                  </a:moveTo>
                  <a:cubicBezTo>
                    <a:pt x="241" y="577"/>
                    <a:pt x="199" y="566"/>
                    <a:pt x="157" y="535"/>
                  </a:cubicBezTo>
                  <a:cubicBezTo>
                    <a:pt x="126" y="514"/>
                    <a:pt x="94" y="482"/>
                    <a:pt x="73" y="451"/>
                  </a:cubicBezTo>
                  <a:lnTo>
                    <a:pt x="73" y="786"/>
                  </a:lnTo>
                  <a:lnTo>
                    <a:pt x="0" y="78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26"/>
                  </a:lnTo>
                  <a:cubicBezTo>
                    <a:pt x="94" y="84"/>
                    <a:pt x="115" y="63"/>
                    <a:pt x="157" y="42"/>
                  </a:cubicBezTo>
                  <a:cubicBezTo>
                    <a:pt x="189" y="21"/>
                    <a:pt x="231" y="0"/>
                    <a:pt x="273" y="0"/>
                  </a:cubicBezTo>
                  <a:cubicBezTo>
                    <a:pt x="314" y="0"/>
                    <a:pt x="346" y="11"/>
                    <a:pt x="377" y="32"/>
                  </a:cubicBezTo>
                  <a:cubicBezTo>
                    <a:pt x="409" y="42"/>
                    <a:pt x="440" y="63"/>
                    <a:pt x="461" y="95"/>
                  </a:cubicBezTo>
                  <a:cubicBezTo>
                    <a:pt x="482" y="115"/>
                    <a:pt x="503" y="147"/>
                    <a:pt x="514" y="189"/>
                  </a:cubicBezTo>
                  <a:cubicBezTo>
                    <a:pt x="524" y="220"/>
                    <a:pt x="535" y="252"/>
                    <a:pt x="535" y="294"/>
                  </a:cubicBezTo>
                  <a:cubicBezTo>
                    <a:pt x="535" y="336"/>
                    <a:pt x="524" y="388"/>
                    <a:pt x="503" y="430"/>
                  </a:cubicBezTo>
                  <a:cubicBezTo>
                    <a:pt x="482" y="472"/>
                    <a:pt x="451" y="503"/>
                    <a:pt x="419" y="535"/>
                  </a:cubicBezTo>
                  <a:cubicBezTo>
                    <a:pt x="377" y="556"/>
                    <a:pt x="335" y="577"/>
                    <a:pt x="283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828750" y="1952800"/>
              <a:ext cx="15225" cy="18625"/>
            </a:xfrm>
            <a:custGeom>
              <a:avLst/>
              <a:gdLst/>
              <a:ahLst/>
              <a:cxnLst/>
              <a:rect l="l" t="t" r="r" b="b"/>
              <a:pathLst>
                <a:path w="609" h="745" extrusionOk="0">
                  <a:moveTo>
                    <a:pt x="535" y="367"/>
                  </a:moveTo>
                  <a:cubicBezTo>
                    <a:pt x="535" y="315"/>
                    <a:pt x="524" y="263"/>
                    <a:pt x="503" y="210"/>
                  </a:cubicBezTo>
                  <a:cubicBezTo>
                    <a:pt x="482" y="168"/>
                    <a:pt x="451" y="126"/>
                    <a:pt x="409" y="105"/>
                  </a:cubicBezTo>
                  <a:cubicBezTo>
                    <a:pt x="367" y="74"/>
                    <a:pt x="315" y="63"/>
                    <a:pt x="252" y="63"/>
                  </a:cubicBezTo>
                  <a:lnTo>
                    <a:pt x="73" y="63"/>
                  </a:lnTo>
                  <a:lnTo>
                    <a:pt x="73" y="682"/>
                  </a:lnTo>
                  <a:lnTo>
                    <a:pt x="252" y="682"/>
                  </a:lnTo>
                  <a:cubicBezTo>
                    <a:pt x="315" y="682"/>
                    <a:pt x="367" y="671"/>
                    <a:pt x="409" y="640"/>
                  </a:cubicBezTo>
                  <a:cubicBezTo>
                    <a:pt x="451" y="619"/>
                    <a:pt x="482" y="577"/>
                    <a:pt x="503" y="525"/>
                  </a:cubicBezTo>
                  <a:cubicBezTo>
                    <a:pt x="524" y="483"/>
                    <a:pt x="535" y="430"/>
                    <a:pt x="535" y="367"/>
                  </a:cubicBezTo>
                  <a:close/>
                  <a:moveTo>
                    <a:pt x="0" y="745"/>
                  </a:moveTo>
                  <a:lnTo>
                    <a:pt x="0" y="1"/>
                  </a:lnTo>
                  <a:lnTo>
                    <a:pt x="252" y="1"/>
                  </a:lnTo>
                  <a:cubicBezTo>
                    <a:pt x="325" y="1"/>
                    <a:pt x="398" y="11"/>
                    <a:pt x="451" y="43"/>
                  </a:cubicBezTo>
                  <a:cubicBezTo>
                    <a:pt x="503" y="84"/>
                    <a:pt x="545" y="126"/>
                    <a:pt x="566" y="179"/>
                  </a:cubicBezTo>
                  <a:cubicBezTo>
                    <a:pt x="598" y="242"/>
                    <a:pt x="608" y="305"/>
                    <a:pt x="608" y="367"/>
                  </a:cubicBezTo>
                  <a:cubicBezTo>
                    <a:pt x="608" y="451"/>
                    <a:pt x="598" y="514"/>
                    <a:pt x="566" y="567"/>
                  </a:cubicBezTo>
                  <a:cubicBezTo>
                    <a:pt x="535" y="630"/>
                    <a:pt x="493" y="671"/>
                    <a:pt x="440" y="703"/>
                  </a:cubicBezTo>
                  <a:cubicBezTo>
                    <a:pt x="388" y="734"/>
                    <a:pt x="325" y="745"/>
                    <a:pt x="252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846300" y="19575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72" y="262"/>
                  </a:lnTo>
                  <a:cubicBezTo>
                    <a:pt x="472" y="220"/>
                    <a:pt x="462" y="189"/>
                    <a:pt x="441" y="158"/>
                  </a:cubicBezTo>
                  <a:cubicBezTo>
                    <a:pt x="430" y="126"/>
                    <a:pt x="399" y="105"/>
                    <a:pt x="367" y="84"/>
                  </a:cubicBezTo>
                  <a:cubicBezTo>
                    <a:pt x="346" y="63"/>
                    <a:pt x="304" y="63"/>
                    <a:pt x="273" y="63"/>
                  </a:cubicBezTo>
                  <a:cubicBezTo>
                    <a:pt x="242" y="63"/>
                    <a:pt x="200" y="63"/>
                    <a:pt x="179" y="84"/>
                  </a:cubicBezTo>
                  <a:cubicBezTo>
                    <a:pt x="147" y="105"/>
                    <a:pt x="116" y="126"/>
                    <a:pt x="105" y="158"/>
                  </a:cubicBezTo>
                  <a:cubicBezTo>
                    <a:pt x="84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31" y="566"/>
                    <a:pt x="200" y="566"/>
                    <a:pt x="158" y="545"/>
                  </a:cubicBezTo>
                  <a:cubicBezTo>
                    <a:pt x="126" y="535"/>
                    <a:pt x="95" y="514"/>
                    <a:pt x="74" y="482"/>
                  </a:cubicBezTo>
                  <a:cubicBezTo>
                    <a:pt x="53" y="462"/>
                    <a:pt x="32" y="430"/>
                    <a:pt x="21" y="399"/>
                  </a:cubicBezTo>
                  <a:cubicBezTo>
                    <a:pt x="0" y="357"/>
                    <a:pt x="0" y="325"/>
                    <a:pt x="0" y="283"/>
                  </a:cubicBezTo>
                  <a:cubicBezTo>
                    <a:pt x="0" y="231"/>
                    <a:pt x="11" y="189"/>
                    <a:pt x="32" y="147"/>
                  </a:cubicBezTo>
                  <a:cubicBezTo>
                    <a:pt x="53" y="95"/>
                    <a:pt x="84" y="63"/>
                    <a:pt x="126" y="42"/>
                  </a:cubicBezTo>
                  <a:cubicBezTo>
                    <a:pt x="168" y="11"/>
                    <a:pt x="221" y="0"/>
                    <a:pt x="273" y="0"/>
                  </a:cubicBezTo>
                  <a:cubicBezTo>
                    <a:pt x="325" y="0"/>
                    <a:pt x="378" y="11"/>
                    <a:pt x="409" y="42"/>
                  </a:cubicBezTo>
                  <a:cubicBezTo>
                    <a:pt x="451" y="63"/>
                    <a:pt x="483" y="105"/>
                    <a:pt x="514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74" y="346"/>
                    <a:pt x="84" y="388"/>
                    <a:pt x="105" y="420"/>
                  </a:cubicBezTo>
                  <a:cubicBezTo>
                    <a:pt x="126" y="451"/>
                    <a:pt x="147" y="472"/>
                    <a:pt x="179" y="493"/>
                  </a:cubicBezTo>
                  <a:cubicBezTo>
                    <a:pt x="210" y="503"/>
                    <a:pt x="242" y="514"/>
                    <a:pt x="273" y="514"/>
                  </a:cubicBezTo>
                  <a:cubicBezTo>
                    <a:pt x="315" y="514"/>
                    <a:pt x="346" y="503"/>
                    <a:pt x="378" y="482"/>
                  </a:cubicBezTo>
                  <a:cubicBezTo>
                    <a:pt x="409" y="472"/>
                    <a:pt x="430" y="441"/>
                    <a:pt x="441" y="420"/>
                  </a:cubicBezTo>
                  <a:lnTo>
                    <a:pt x="504" y="430"/>
                  </a:lnTo>
                  <a:cubicBezTo>
                    <a:pt x="493" y="462"/>
                    <a:pt x="483" y="482"/>
                    <a:pt x="451" y="503"/>
                  </a:cubicBezTo>
                  <a:cubicBezTo>
                    <a:pt x="430" y="524"/>
                    <a:pt x="409" y="545"/>
                    <a:pt x="378" y="556"/>
                  </a:cubicBezTo>
                  <a:cubicBezTo>
                    <a:pt x="346" y="566"/>
                    <a:pt x="304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861750" y="19575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73" y="220"/>
                    <a:pt x="462" y="189"/>
                    <a:pt x="452" y="158"/>
                  </a:cubicBezTo>
                  <a:cubicBezTo>
                    <a:pt x="431" y="126"/>
                    <a:pt x="410" y="105"/>
                    <a:pt x="378" y="84"/>
                  </a:cubicBezTo>
                  <a:cubicBezTo>
                    <a:pt x="347" y="63"/>
                    <a:pt x="315" y="63"/>
                    <a:pt x="273" y="63"/>
                  </a:cubicBezTo>
                  <a:cubicBezTo>
                    <a:pt x="242" y="63"/>
                    <a:pt x="211" y="63"/>
                    <a:pt x="179" y="84"/>
                  </a:cubicBezTo>
                  <a:cubicBezTo>
                    <a:pt x="148" y="105"/>
                    <a:pt x="127" y="126"/>
                    <a:pt x="106" y="158"/>
                  </a:cubicBezTo>
                  <a:cubicBezTo>
                    <a:pt x="85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32" y="566"/>
                    <a:pt x="200" y="566"/>
                    <a:pt x="169" y="545"/>
                  </a:cubicBezTo>
                  <a:cubicBezTo>
                    <a:pt x="127" y="535"/>
                    <a:pt x="106" y="514"/>
                    <a:pt x="74" y="482"/>
                  </a:cubicBezTo>
                  <a:cubicBezTo>
                    <a:pt x="53" y="462"/>
                    <a:pt x="32" y="430"/>
                    <a:pt x="22" y="399"/>
                  </a:cubicBezTo>
                  <a:cubicBezTo>
                    <a:pt x="11" y="357"/>
                    <a:pt x="1" y="325"/>
                    <a:pt x="1" y="283"/>
                  </a:cubicBezTo>
                  <a:cubicBezTo>
                    <a:pt x="1" y="231"/>
                    <a:pt x="11" y="189"/>
                    <a:pt x="32" y="147"/>
                  </a:cubicBezTo>
                  <a:cubicBezTo>
                    <a:pt x="64" y="95"/>
                    <a:pt x="95" y="63"/>
                    <a:pt x="137" y="4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62" y="63"/>
                    <a:pt x="494" y="105"/>
                    <a:pt x="515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74" y="346"/>
                    <a:pt x="85" y="388"/>
                    <a:pt x="106" y="420"/>
                  </a:cubicBezTo>
                  <a:cubicBezTo>
                    <a:pt x="127" y="451"/>
                    <a:pt x="148" y="472"/>
                    <a:pt x="179" y="493"/>
                  </a:cubicBezTo>
                  <a:cubicBezTo>
                    <a:pt x="211" y="503"/>
                    <a:pt x="242" y="514"/>
                    <a:pt x="284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10" y="472"/>
                    <a:pt x="431" y="441"/>
                    <a:pt x="452" y="420"/>
                  </a:cubicBezTo>
                  <a:lnTo>
                    <a:pt x="515" y="430"/>
                  </a:lnTo>
                  <a:cubicBezTo>
                    <a:pt x="504" y="462"/>
                    <a:pt x="483" y="482"/>
                    <a:pt x="462" y="503"/>
                  </a:cubicBezTo>
                  <a:cubicBezTo>
                    <a:pt x="431" y="524"/>
                    <a:pt x="410" y="545"/>
                    <a:pt x="378" y="556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878275" y="1957525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262" y="503"/>
                  </a:moveTo>
                  <a:cubicBezTo>
                    <a:pt x="294" y="503"/>
                    <a:pt x="315" y="503"/>
                    <a:pt x="336" y="493"/>
                  </a:cubicBezTo>
                  <a:cubicBezTo>
                    <a:pt x="367" y="472"/>
                    <a:pt x="388" y="462"/>
                    <a:pt x="399" y="441"/>
                  </a:cubicBezTo>
                  <a:cubicBezTo>
                    <a:pt x="420" y="420"/>
                    <a:pt x="430" y="399"/>
                    <a:pt x="441" y="367"/>
                  </a:cubicBezTo>
                  <a:cubicBezTo>
                    <a:pt x="451" y="346"/>
                    <a:pt x="451" y="315"/>
                    <a:pt x="451" y="283"/>
                  </a:cubicBezTo>
                  <a:cubicBezTo>
                    <a:pt x="451" y="252"/>
                    <a:pt x="451" y="231"/>
                    <a:pt x="441" y="199"/>
                  </a:cubicBezTo>
                  <a:cubicBezTo>
                    <a:pt x="430" y="178"/>
                    <a:pt x="420" y="147"/>
                    <a:pt x="399" y="137"/>
                  </a:cubicBezTo>
                  <a:cubicBezTo>
                    <a:pt x="378" y="116"/>
                    <a:pt x="357" y="95"/>
                    <a:pt x="336" y="84"/>
                  </a:cubicBezTo>
                  <a:cubicBezTo>
                    <a:pt x="304" y="74"/>
                    <a:pt x="283" y="63"/>
                    <a:pt x="252" y="63"/>
                  </a:cubicBezTo>
                  <a:cubicBezTo>
                    <a:pt x="231" y="63"/>
                    <a:pt x="210" y="74"/>
                    <a:pt x="189" y="74"/>
                  </a:cubicBezTo>
                  <a:cubicBezTo>
                    <a:pt x="178" y="84"/>
                    <a:pt x="158" y="95"/>
                    <a:pt x="137" y="105"/>
                  </a:cubicBezTo>
                  <a:cubicBezTo>
                    <a:pt x="116" y="116"/>
                    <a:pt x="105" y="137"/>
                    <a:pt x="95" y="147"/>
                  </a:cubicBezTo>
                  <a:cubicBezTo>
                    <a:pt x="84" y="168"/>
                    <a:pt x="74" y="178"/>
                    <a:pt x="74" y="199"/>
                  </a:cubicBezTo>
                  <a:lnTo>
                    <a:pt x="74" y="367"/>
                  </a:lnTo>
                  <a:cubicBezTo>
                    <a:pt x="84" y="399"/>
                    <a:pt x="95" y="420"/>
                    <a:pt x="116" y="441"/>
                  </a:cubicBezTo>
                  <a:cubicBezTo>
                    <a:pt x="137" y="462"/>
                    <a:pt x="158" y="472"/>
                    <a:pt x="178" y="493"/>
                  </a:cubicBezTo>
                  <a:cubicBezTo>
                    <a:pt x="210" y="503"/>
                    <a:pt x="231" y="503"/>
                    <a:pt x="262" y="503"/>
                  </a:cubicBezTo>
                  <a:close/>
                  <a:moveTo>
                    <a:pt x="283" y="566"/>
                  </a:moveTo>
                  <a:cubicBezTo>
                    <a:pt x="231" y="566"/>
                    <a:pt x="189" y="556"/>
                    <a:pt x="158" y="535"/>
                  </a:cubicBezTo>
                  <a:cubicBezTo>
                    <a:pt x="116" y="514"/>
                    <a:pt x="95" y="482"/>
                    <a:pt x="74" y="441"/>
                  </a:cubicBezTo>
                  <a:lnTo>
                    <a:pt x="74" y="786"/>
                  </a:lnTo>
                  <a:lnTo>
                    <a:pt x="0" y="78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16"/>
                  </a:lnTo>
                  <a:cubicBezTo>
                    <a:pt x="84" y="84"/>
                    <a:pt x="116" y="53"/>
                    <a:pt x="147" y="32"/>
                  </a:cubicBezTo>
                  <a:cubicBezTo>
                    <a:pt x="189" y="11"/>
                    <a:pt x="231" y="0"/>
                    <a:pt x="262" y="0"/>
                  </a:cubicBezTo>
                  <a:cubicBezTo>
                    <a:pt x="304" y="0"/>
                    <a:pt x="336" y="11"/>
                    <a:pt x="367" y="21"/>
                  </a:cubicBezTo>
                  <a:cubicBezTo>
                    <a:pt x="399" y="42"/>
                    <a:pt x="430" y="63"/>
                    <a:pt x="451" y="84"/>
                  </a:cubicBezTo>
                  <a:cubicBezTo>
                    <a:pt x="482" y="116"/>
                    <a:pt x="493" y="147"/>
                    <a:pt x="514" y="178"/>
                  </a:cubicBezTo>
                  <a:cubicBezTo>
                    <a:pt x="524" y="210"/>
                    <a:pt x="524" y="252"/>
                    <a:pt x="524" y="283"/>
                  </a:cubicBezTo>
                  <a:cubicBezTo>
                    <a:pt x="524" y="336"/>
                    <a:pt x="514" y="388"/>
                    <a:pt x="493" y="430"/>
                  </a:cubicBezTo>
                  <a:cubicBezTo>
                    <a:pt x="472" y="472"/>
                    <a:pt x="451" y="503"/>
                    <a:pt x="409" y="535"/>
                  </a:cubicBezTo>
                  <a:cubicBezTo>
                    <a:pt x="378" y="556"/>
                    <a:pt x="325" y="566"/>
                    <a:pt x="28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827175" y="1988175"/>
              <a:ext cx="11025" cy="14175"/>
            </a:xfrm>
            <a:custGeom>
              <a:avLst/>
              <a:gdLst/>
              <a:ahLst/>
              <a:cxnLst/>
              <a:rect l="l" t="t" r="r" b="b"/>
              <a:pathLst>
                <a:path w="441" h="567" extrusionOk="0">
                  <a:moveTo>
                    <a:pt x="220" y="567"/>
                  </a:moveTo>
                  <a:cubicBezTo>
                    <a:pt x="178" y="567"/>
                    <a:pt x="136" y="556"/>
                    <a:pt x="95" y="546"/>
                  </a:cubicBezTo>
                  <a:cubicBezTo>
                    <a:pt x="63" y="525"/>
                    <a:pt x="21" y="504"/>
                    <a:pt x="0" y="472"/>
                  </a:cubicBezTo>
                  <a:lnTo>
                    <a:pt x="32" y="430"/>
                  </a:lnTo>
                  <a:cubicBezTo>
                    <a:pt x="63" y="451"/>
                    <a:pt x="95" y="472"/>
                    <a:pt x="126" y="493"/>
                  </a:cubicBezTo>
                  <a:cubicBezTo>
                    <a:pt x="157" y="504"/>
                    <a:pt x="189" y="504"/>
                    <a:pt x="220" y="504"/>
                  </a:cubicBezTo>
                  <a:cubicBezTo>
                    <a:pt x="262" y="504"/>
                    <a:pt x="304" y="504"/>
                    <a:pt x="325" y="483"/>
                  </a:cubicBezTo>
                  <a:cubicBezTo>
                    <a:pt x="357" y="462"/>
                    <a:pt x="367" y="441"/>
                    <a:pt x="367" y="410"/>
                  </a:cubicBezTo>
                  <a:cubicBezTo>
                    <a:pt x="367" y="389"/>
                    <a:pt x="357" y="368"/>
                    <a:pt x="346" y="357"/>
                  </a:cubicBezTo>
                  <a:cubicBezTo>
                    <a:pt x="336" y="347"/>
                    <a:pt x="315" y="336"/>
                    <a:pt x="294" y="326"/>
                  </a:cubicBezTo>
                  <a:cubicBezTo>
                    <a:pt x="262" y="326"/>
                    <a:pt x="241" y="315"/>
                    <a:pt x="199" y="305"/>
                  </a:cubicBezTo>
                  <a:cubicBezTo>
                    <a:pt x="168" y="294"/>
                    <a:pt x="136" y="284"/>
                    <a:pt x="105" y="273"/>
                  </a:cubicBezTo>
                  <a:cubicBezTo>
                    <a:pt x="84" y="263"/>
                    <a:pt x="63" y="252"/>
                    <a:pt x="53" y="231"/>
                  </a:cubicBezTo>
                  <a:cubicBezTo>
                    <a:pt x="32" y="210"/>
                    <a:pt x="32" y="189"/>
                    <a:pt x="32" y="158"/>
                  </a:cubicBezTo>
                  <a:cubicBezTo>
                    <a:pt x="32" y="127"/>
                    <a:pt x="42" y="95"/>
                    <a:pt x="53" y="74"/>
                  </a:cubicBezTo>
                  <a:cubicBezTo>
                    <a:pt x="74" y="43"/>
                    <a:pt x="95" y="32"/>
                    <a:pt x="126" y="22"/>
                  </a:cubicBezTo>
                  <a:cubicBezTo>
                    <a:pt x="157" y="1"/>
                    <a:pt x="199" y="1"/>
                    <a:pt x="231" y="1"/>
                  </a:cubicBezTo>
                  <a:cubicBezTo>
                    <a:pt x="283" y="1"/>
                    <a:pt x="315" y="1"/>
                    <a:pt x="346" y="22"/>
                  </a:cubicBezTo>
                  <a:cubicBezTo>
                    <a:pt x="378" y="32"/>
                    <a:pt x="409" y="53"/>
                    <a:pt x="430" y="74"/>
                  </a:cubicBezTo>
                  <a:lnTo>
                    <a:pt x="388" y="127"/>
                  </a:lnTo>
                  <a:cubicBezTo>
                    <a:pt x="378" y="106"/>
                    <a:pt x="346" y="85"/>
                    <a:pt x="325" y="74"/>
                  </a:cubicBezTo>
                  <a:cubicBezTo>
                    <a:pt x="294" y="64"/>
                    <a:pt x="262" y="53"/>
                    <a:pt x="231" y="53"/>
                  </a:cubicBezTo>
                  <a:cubicBezTo>
                    <a:pt x="210" y="53"/>
                    <a:pt x="189" y="64"/>
                    <a:pt x="168" y="64"/>
                  </a:cubicBezTo>
                  <a:cubicBezTo>
                    <a:pt x="147" y="74"/>
                    <a:pt x="126" y="85"/>
                    <a:pt x="116" y="95"/>
                  </a:cubicBezTo>
                  <a:cubicBezTo>
                    <a:pt x="105" y="106"/>
                    <a:pt x="95" y="127"/>
                    <a:pt x="95" y="147"/>
                  </a:cubicBezTo>
                  <a:cubicBezTo>
                    <a:pt x="95" y="168"/>
                    <a:pt x="105" y="189"/>
                    <a:pt x="116" y="200"/>
                  </a:cubicBezTo>
                  <a:cubicBezTo>
                    <a:pt x="126" y="210"/>
                    <a:pt x="136" y="221"/>
                    <a:pt x="157" y="221"/>
                  </a:cubicBezTo>
                  <a:cubicBezTo>
                    <a:pt x="178" y="231"/>
                    <a:pt x="199" y="242"/>
                    <a:pt x="231" y="252"/>
                  </a:cubicBezTo>
                  <a:cubicBezTo>
                    <a:pt x="273" y="263"/>
                    <a:pt x="304" y="273"/>
                    <a:pt x="336" y="284"/>
                  </a:cubicBezTo>
                  <a:cubicBezTo>
                    <a:pt x="367" y="294"/>
                    <a:pt x="399" y="305"/>
                    <a:pt x="409" y="326"/>
                  </a:cubicBezTo>
                  <a:cubicBezTo>
                    <a:pt x="430" y="347"/>
                    <a:pt x="440" y="368"/>
                    <a:pt x="440" y="399"/>
                  </a:cubicBezTo>
                  <a:cubicBezTo>
                    <a:pt x="440" y="451"/>
                    <a:pt x="420" y="493"/>
                    <a:pt x="378" y="525"/>
                  </a:cubicBezTo>
                  <a:cubicBezTo>
                    <a:pt x="336" y="556"/>
                    <a:pt x="283" y="567"/>
                    <a:pt x="220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841050" y="1982675"/>
              <a:ext cx="5275" cy="19675"/>
            </a:xfrm>
            <a:custGeom>
              <a:avLst/>
              <a:gdLst/>
              <a:ahLst/>
              <a:cxnLst/>
              <a:rect l="l" t="t" r="r" b="b"/>
              <a:pathLst>
                <a:path w="211" h="787" extrusionOk="0">
                  <a:moveTo>
                    <a:pt x="1" y="1"/>
                  </a:moveTo>
                  <a:lnTo>
                    <a:pt x="74" y="1"/>
                  </a:lnTo>
                  <a:lnTo>
                    <a:pt x="74" y="650"/>
                  </a:lnTo>
                  <a:cubicBezTo>
                    <a:pt x="74" y="682"/>
                    <a:pt x="74" y="703"/>
                    <a:pt x="85" y="713"/>
                  </a:cubicBezTo>
                  <a:cubicBezTo>
                    <a:pt x="95" y="713"/>
                    <a:pt x="116" y="724"/>
                    <a:pt x="127" y="724"/>
                  </a:cubicBezTo>
                  <a:cubicBezTo>
                    <a:pt x="137" y="724"/>
                    <a:pt x="148" y="724"/>
                    <a:pt x="169" y="713"/>
                  </a:cubicBezTo>
                  <a:cubicBezTo>
                    <a:pt x="179" y="713"/>
                    <a:pt x="189" y="713"/>
                    <a:pt x="200" y="713"/>
                  </a:cubicBezTo>
                  <a:lnTo>
                    <a:pt x="210" y="766"/>
                  </a:lnTo>
                  <a:cubicBezTo>
                    <a:pt x="200" y="776"/>
                    <a:pt x="179" y="776"/>
                    <a:pt x="158" y="776"/>
                  </a:cubicBezTo>
                  <a:cubicBezTo>
                    <a:pt x="137" y="787"/>
                    <a:pt x="127" y="787"/>
                    <a:pt x="106" y="787"/>
                  </a:cubicBezTo>
                  <a:cubicBezTo>
                    <a:pt x="74" y="787"/>
                    <a:pt x="53" y="776"/>
                    <a:pt x="32" y="755"/>
                  </a:cubicBezTo>
                  <a:cubicBezTo>
                    <a:pt x="11" y="734"/>
                    <a:pt x="1" y="713"/>
                    <a:pt x="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847350" y="19881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72" y="252"/>
                  </a:lnTo>
                  <a:cubicBezTo>
                    <a:pt x="472" y="221"/>
                    <a:pt x="462" y="179"/>
                    <a:pt x="441" y="147"/>
                  </a:cubicBezTo>
                  <a:cubicBezTo>
                    <a:pt x="430" y="116"/>
                    <a:pt x="399" y="95"/>
                    <a:pt x="367" y="85"/>
                  </a:cubicBezTo>
                  <a:cubicBezTo>
                    <a:pt x="346" y="64"/>
                    <a:pt x="304" y="53"/>
                    <a:pt x="273" y="53"/>
                  </a:cubicBezTo>
                  <a:cubicBezTo>
                    <a:pt x="241" y="53"/>
                    <a:pt x="200" y="64"/>
                    <a:pt x="179" y="85"/>
                  </a:cubicBezTo>
                  <a:cubicBezTo>
                    <a:pt x="147" y="95"/>
                    <a:pt x="126" y="116"/>
                    <a:pt x="105" y="147"/>
                  </a:cubicBezTo>
                  <a:cubicBezTo>
                    <a:pt x="84" y="179"/>
                    <a:pt x="74" y="221"/>
                    <a:pt x="74" y="252"/>
                  </a:cubicBezTo>
                  <a:close/>
                  <a:moveTo>
                    <a:pt x="273" y="567"/>
                  </a:moveTo>
                  <a:cubicBezTo>
                    <a:pt x="231" y="567"/>
                    <a:pt x="200" y="556"/>
                    <a:pt x="168" y="546"/>
                  </a:cubicBezTo>
                  <a:cubicBezTo>
                    <a:pt x="126" y="525"/>
                    <a:pt x="105" y="504"/>
                    <a:pt x="74" y="483"/>
                  </a:cubicBezTo>
                  <a:cubicBezTo>
                    <a:pt x="53" y="451"/>
                    <a:pt x="32" y="420"/>
                    <a:pt x="21" y="389"/>
                  </a:cubicBezTo>
                  <a:cubicBezTo>
                    <a:pt x="0" y="357"/>
                    <a:pt x="0" y="315"/>
                    <a:pt x="0" y="284"/>
                  </a:cubicBezTo>
                  <a:cubicBezTo>
                    <a:pt x="0" y="231"/>
                    <a:pt x="11" y="179"/>
                    <a:pt x="32" y="137"/>
                  </a:cubicBezTo>
                  <a:cubicBezTo>
                    <a:pt x="53" y="95"/>
                    <a:pt x="84" y="64"/>
                    <a:pt x="126" y="32"/>
                  </a:cubicBezTo>
                  <a:cubicBezTo>
                    <a:pt x="168" y="11"/>
                    <a:pt x="220" y="1"/>
                    <a:pt x="273" y="1"/>
                  </a:cubicBezTo>
                  <a:cubicBezTo>
                    <a:pt x="325" y="1"/>
                    <a:pt x="378" y="11"/>
                    <a:pt x="409" y="43"/>
                  </a:cubicBezTo>
                  <a:cubicBezTo>
                    <a:pt x="451" y="64"/>
                    <a:pt x="483" y="95"/>
                    <a:pt x="514" y="137"/>
                  </a:cubicBezTo>
                  <a:cubicBezTo>
                    <a:pt x="535" y="179"/>
                    <a:pt x="545" y="231"/>
                    <a:pt x="545" y="284"/>
                  </a:cubicBezTo>
                  <a:lnTo>
                    <a:pt x="545" y="294"/>
                  </a:lnTo>
                  <a:cubicBezTo>
                    <a:pt x="545" y="305"/>
                    <a:pt x="545" y="305"/>
                    <a:pt x="545" y="305"/>
                  </a:cubicBezTo>
                  <a:lnTo>
                    <a:pt x="74" y="305"/>
                  </a:lnTo>
                  <a:cubicBezTo>
                    <a:pt x="74" y="347"/>
                    <a:pt x="84" y="378"/>
                    <a:pt x="105" y="410"/>
                  </a:cubicBezTo>
                  <a:cubicBezTo>
                    <a:pt x="126" y="441"/>
                    <a:pt x="147" y="462"/>
                    <a:pt x="179" y="483"/>
                  </a:cubicBezTo>
                  <a:cubicBezTo>
                    <a:pt x="210" y="504"/>
                    <a:pt x="241" y="514"/>
                    <a:pt x="273" y="514"/>
                  </a:cubicBezTo>
                  <a:cubicBezTo>
                    <a:pt x="315" y="514"/>
                    <a:pt x="346" y="504"/>
                    <a:pt x="378" y="483"/>
                  </a:cubicBezTo>
                  <a:cubicBezTo>
                    <a:pt x="409" y="462"/>
                    <a:pt x="430" y="441"/>
                    <a:pt x="441" y="410"/>
                  </a:cubicBezTo>
                  <a:lnTo>
                    <a:pt x="504" y="430"/>
                  </a:lnTo>
                  <a:cubicBezTo>
                    <a:pt x="493" y="451"/>
                    <a:pt x="483" y="483"/>
                    <a:pt x="451" y="504"/>
                  </a:cubicBezTo>
                  <a:cubicBezTo>
                    <a:pt x="430" y="525"/>
                    <a:pt x="409" y="535"/>
                    <a:pt x="378" y="546"/>
                  </a:cubicBezTo>
                  <a:cubicBezTo>
                    <a:pt x="346" y="556"/>
                    <a:pt x="304" y="567"/>
                    <a:pt x="27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862800" y="19881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73" y="221"/>
                    <a:pt x="462" y="179"/>
                    <a:pt x="452" y="147"/>
                  </a:cubicBezTo>
                  <a:cubicBezTo>
                    <a:pt x="431" y="116"/>
                    <a:pt x="410" y="95"/>
                    <a:pt x="378" y="85"/>
                  </a:cubicBezTo>
                  <a:cubicBezTo>
                    <a:pt x="347" y="64"/>
                    <a:pt x="315" y="53"/>
                    <a:pt x="273" y="53"/>
                  </a:cubicBezTo>
                  <a:cubicBezTo>
                    <a:pt x="242" y="53"/>
                    <a:pt x="210" y="64"/>
                    <a:pt x="179" y="85"/>
                  </a:cubicBezTo>
                  <a:cubicBezTo>
                    <a:pt x="148" y="95"/>
                    <a:pt x="127" y="116"/>
                    <a:pt x="106" y="147"/>
                  </a:cubicBezTo>
                  <a:cubicBezTo>
                    <a:pt x="85" y="179"/>
                    <a:pt x="74" y="221"/>
                    <a:pt x="74" y="252"/>
                  </a:cubicBezTo>
                  <a:close/>
                  <a:moveTo>
                    <a:pt x="273" y="567"/>
                  </a:moveTo>
                  <a:cubicBezTo>
                    <a:pt x="231" y="567"/>
                    <a:pt x="200" y="556"/>
                    <a:pt x="169" y="546"/>
                  </a:cubicBezTo>
                  <a:cubicBezTo>
                    <a:pt x="137" y="525"/>
                    <a:pt x="106" y="504"/>
                    <a:pt x="74" y="483"/>
                  </a:cubicBezTo>
                  <a:cubicBezTo>
                    <a:pt x="53" y="451"/>
                    <a:pt x="32" y="420"/>
                    <a:pt x="22" y="389"/>
                  </a:cubicBezTo>
                  <a:cubicBezTo>
                    <a:pt x="11" y="357"/>
                    <a:pt x="1" y="315"/>
                    <a:pt x="1" y="284"/>
                  </a:cubicBezTo>
                  <a:cubicBezTo>
                    <a:pt x="1" y="231"/>
                    <a:pt x="11" y="179"/>
                    <a:pt x="32" y="137"/>
                  </a:cubicBezTo>
                  <a:cubicBezTo>
                    <a:pt x="64" y="95"/>
                    <a:pt x="95" y="64"/>
                    <a:pt x="137" y="32"/>
                  </a:cubicBezTo>
                  <a:cubicBezTo>
                    <a:pt x="179" y="11"/>
                    <a:pt x="221" y="1"/>
                    <a:pt x="273" y="1"/>
                  </a:cubicBezTo>
                  <a:cubicBezTo>
                    <a:pt x="326" y="1"/>
                    <a:pt x="378" y="11"/>
                    <a:pt x="420" y="43"/>
                  </a:cubicBezTo>
                  <a:cubicBezTo>
                    <a:pt x="462" y="64"/>
                    <a:pt x="493" y="95"/>
                    <a:pt x="514" y="137"/>
                  </a:cubicBezTo>
                  <a:cubicBezTo>
                    <a:pt x="535" y="179"/>
                    <a:pt x="546" y="231"/>
                    <a:pt x="546" y="284"/>
                  </a:cubicBezTo>
                  <a:lnTo>
                    <a:pt x="546" y="294"/>
                  </a:lnTo>
                  <a:cubicBezTo>
                    <a:pt x="546" y="305"/>
                    <a:pt x="546" y="305"/>
                    <a:pt x="546" y="305"/>
                  </a:cubicBezTo>
                  <a:lnTo>
                    <a:pt x="74" y="305"/>
                  </a:lnTo>
                  <a:cubicBezTo>
                    <a:pt x="74" y="347"/>
                    <a:pt x="85" y="378"/>
                    <a:pt x="106" y="410"/>
                  </a:cubicBezTo>
                  <a:cubicBezTo>
                    <a:pt x="127" y="441"/>
                    <a:pt x="148" y="462"/>
                    <a:pt x="179" y="483"/>
                  </a:cubicBezTo>
                  <a:cubicBezTo>
                    <a:pt x="210" y="504"/>
                    <a:pt x="242" y="514"/>
                    <a:pt x="284" y="514"/>
                  </a:cubicBezTo>
                  <a:cubicBezTo>
                    <a:pt x="315" y="514"/>
                    <a:pt x="347" y="504"/>
                    <a:pt x="378" y="483"/>
                  </a:cubicBezTo>
                  <a:cubicBezTo>
                    <a:pt x="410" y="462"/>
                    <a:pt x="431" y="441"/>
                    <a:pt x="452" y="410"/>
                  </a:cubicBezTo>
                  <a:lnTo>
                    <a:pt x="514" y="430"/>
                  </a:lnTo>
                  <a:cubicBezTo>
                    <a:pt x="504" y="451"/>
                    <a:pt x="483" y="483"/>
                    <a:pt x="462" y="504"/>
                  </a:cubicBezTo>
                  <a:cubicBezTo>
                    <a:pt x="431" y="525"/>
                    <a:pt x="410" y="535"/>
                    <a:pt x="378" y="546"/>
                  </a:cubicBezTo>
                  <a:cubicBezTo>
                    <a:pt x="347" y="556"/>
                    <a:pt x="315" y="567"/>
                    <a:pt x="27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879325" y="1988175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262" y="504"/>
                  </a:moveTo>
                  <a:cubicBezTo>
                    <a:pt x="294" y="504"/>
                    <a:pt x="315" y="493"/>
                    <a:pt x="336" y="483"/>
                  </a:cubicBezTo>
                  <a:cubicBezTo>
                    <a:pt x="367" y="472"/>
                    <a:pt x="388" y="451"/>
                    <a:pt x="399" y="430"/>
                  </a:cubicBezTo>
                  <a:cubicBezTo>
                    <a:pt x="420" y="410"/>
                    <a:pt x="430" y="389"/>
                    <a:pt x="440" y="368"/>
                  </a:cubicBezTo>
                  <a:cubicBezTo>
                    <a:pt x="451" y="336"/>
                    <a:pt x="451" y="315"/>
                    <a:pt x="451" y="284"/>
                  </a:cubicBezTo>
                  <a:cubicBezTo>
                    <a:pt x="451" y="252"/>
                    <a:pt x="451" y="221"/>
                    <a:pt x="440" y="200"/>
                  </a:cubicBezTo>
                  <a:cubicBezTo>
                    <a:pt x="430" y="168"/>
                    <a:pt x="420" y="147"/>
                    <a:pt x="399" y="127"/>
                  </a:cubicBezTo>
                  <a:cubicBezTo>
                    <a:pt x="378" y="106"/>
                    <a:pt x="357" y="95"/>
                    <a:pt x="336" y="85"/>
                  </a:cubicBezTo>
                  <a:cubicBezTo>
                    <a:pt x="304" y="64"/>
                    <a:pt x="283" y="64"/>
                    <a:pt x="252" y="64"/>
                  </a:cubicBezTo>
                  <a:cubicBezTo>
                    <a:pt x="231" y="64"/>
                    <a:pt x="210" y="64"/>
                    <a:pt x="189" y="74"/>
                  </a:cubicBezTo>
                  <a:cubicBezTo>
                    <a:pt x="178" y="85"/>
                    <a:pt x="157" y="85"/>
                    <a:pt x="136" y="106"/>
                  </a:cubicBezTo>
                  <a:cubicBezTo>
                    <a:pt x="116" y="116"/>
                    <a:pt x="105" y="127"/>
                    <a:pt x="95" y="147"/>
                  </a:cubicBezTo>
                  <a:cubicBezTo>
                    <a:pt x="84" y="158"/>
                    <a:pt x="74" y="179"/>
                    <a:pt x="74" y="200"/>
                  </a:cubicBezTo>
                  <a:lnTo>
                    <a:pt x="74" y="368"/>
                  </a:lnTo>
                  <a:cubicBezTo>
                    <a:pt x="84" y="389"/>
                    <a:pt x="95" y="420"/>
                    <a:pt x="116" y="430"/>
                  </a:cubicBezTo>
                  <a:cubicBezTo>
                    <a:pt x="136" y="451"/>
                    <a:pt x="157" y="472"/>
                    <a:pt x="178" y="483"/>
                  </a:cubicBezTo>
                  <a:cubicBezTo>
                    <a:pt x="210" y="493"/>
                    <a:pt x="231" y="504"/>
                    <a:pt x="262" y="504"/>
                  </a:cubicBezTo>
                  <a:close/>
                  <a:moveTo>
                    <a:pt x="283" y="567"/>
                  </a:moveTo>
                  <a:cubicBezTo>
                    <a:pt x="231" y="567"/>
                    <a:pt x="189" y="556"/>
                    <a:pt x="157" y="535"/>
                  </a:cubicBezTo>
                  <a:cubicBezTo>
                    <a:pt x="116" y="504"/>
                    <a:pt x="95" y="483"/>
                    <a:pt x="74" y="441"/>
                  </a:cubicBezTo>
                  <a:lnTo>
                    <a:pt x="74" y="776"/>
                  </a:lnTo>
                  <a:lnTo>
                    <a:pt x="0" y="77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16"/>
                  </a:lnTo>
                  <a:cubicBezTo>
                    <a:pt x="84" y="85"/>
                    <a:pt x="116" y="53"/>
                    <a:pt x="147" y="32"/>
                  </a:cubicBezTo>
                  <a:cubicBezTo>
                    <a:pt x="189" y="11"/>
                    <a:pt x="231" y="1"/>
                    <a:pt x="273" y="1"/>
                  </a:cubicBezTo>
                  <a:cubicBezTo>
                    <a:pt x="304" y="1"/>
                    <a:pt x="336" y="11"/>
                    <a:pt x="367" y="22"/>
                  </a:cubicBezTo>
                  <a:cubicBezTo>
                    <a:pt x="409" y="43"/>
                    <a:pt x="430" y="64"/>
                    <a:pt x="451" y="85"/>
                  </a:cubicBezTo>
                  <a:cubicBezTo>
                    <a:pt x="482" y="116"/>
                    <a:pt x="493" y="147"/>
                    <a:pt x="514" y="179"/>
                  </a:cubicBezTo>
                  <a:cubicBezTo>
                    <a:pt x="524" y="210"/>
                    <a:pt x="524" y="242"/>
                    <a:pt x="524" y="284"/>
                  </a:cubicBezTo>
                  <a:cubicBezTo>
                    <a:pt x="524" y="336"/>
                    <a:pt x="514" y="378"/>
                    <a:pt x="493" y="420"/>
                  </a:cubicBezTo>
                  <a:cubicBezTo>
                    <a:pt x="472" y="472"/>
                    <a:pt x="451" y="504"/>
                    <a:pt x="409" y="525"/>
                  </a:cubicBezTo>
                  <a:cubicBezTo>
                    <a:pt x="378" y="556"/>
                    <a:pt x="325" y="567"/>
                    <a:pt x="28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826650" y="1822025"/>
              <a:ext cx="17050" cy="18900"/>
            </a:xfrm>
            <a:custGeom>
              <a:avLst/>
              <a:gdLst/>
              <a:ahLst/>
              <a:cxnLst/>
              <a:rect l="l" t="t" r="r" b="b"/>
              <a:pathLst>
                <a:path w="682" h="756" extrusionOk="0">
                  <a:moveTo>
                    <a:pt x="493" y="462"/>
                  </a:moveTo>
                  <a:lnTo>
                    <a:pt x="346" y="95"/>
                  </a:lnTo>
                  <a:lnTo>
                    <a:pt x="199" y="462"/>
                  </a:lnTo>
                  <a:close/>
                  <a:moveTo>
                    <a:pt x="315" y="1"/>
                  </a:moveTo>
                  <a:lnTo>
                    <a:pt x="378" y="1"/>
                  </a:lnTo>
                  <a:lnTo>
                    <a:pt x="682" y="756"/>
                  </a:lnTo>
                  <a:lnTo>
                    <a:pt x="608" y="756"/>
                  </a:lnTo>
                  <a:lnTo>
                    <a:pt x="514" y="525"/>
                  </a:lnTo>
                  <a:lnTo>
                    <a:pt x="168" y="525"/>
                  </a:lnTo>
                  <a:lnTo>
                    <a:pt x="74" y="756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843675" y="1827275"/>
              <a:ext cx="20725" cy="13650"/>
            </a:xfrm>
            <a:custGeom>
              <a:avLst/>
              <a:gdLst/>
              <a:ahLst/>
              <a:cxnLst/>
              <a:rect l="l" t="t" r="r" b="b"/>
              <a:pathLst>
                <a:path w="829" h="546" extrusionOk="0">
                  <a:moveTo>
                    <a:pt x="755" y="1"/>
                  </a:moveTo>
                  <a:lnTo>
                    <a:pt x="829" y="1"/>
                  </a:lnTo>
                  <a:lnTo>
                    <a:pt x="588" y="546"/>
                  </a:lnTo>
                  <a:lnTo>
                    <a:pt x="525" y="546"/>
                  </a:lnTo>
                  <a:lnTo>
                    <a:pt x="409" y="273"/>
                  </a:lnTo>
                  <a:lnTo>
                    <a:pt x="294" y="546"/>
                  </a:lnTo>
                  <a:lnTo>
                    <a:pt x="231" y="546"/>
                  </a:lnTo>
                  <a:lnTo>
                    <a:pt x="1" y="1"/>
                  </a:lnTo>
                  <a:lnTo>
                    <a:pt x="74" y="1"/>
                  </a:lnTo>
                  <a:lnTo>
                    <a:pt x="273" y="472"/>
                  </a:lnTo>
                  <a:lnTo>
                    <a:pt x="367" y="221"/>
                  </a:lnTo>
                  <a:lnTo>
                    <a:pt x="284" y="1"/>
                  </a:lnTo>
                  <a:lnTo>
                    <a:pt x="347" y="1"/>
                  </a:lnTo>
                  <a:lnTo>
                    <a:pt x="409" y="179"/>
                  </a:lnTo>
                  <a:lnTo>
                    <a:pt x="483" y="1"/>
                  </a:lnTo>
                  <a:lnTo>
                    <a:pt x="546" y="1"/>
                  </a:lnTo>
                  <a:lnTo>
                    <a:pt x="451" y="221"/>
                  </a:lnTo>
                  <a:lnTo>
                    <a:pt x="556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865175" y="1827025"/>
              <a:ext cx="12325" cy="14175"/>
            </a:xfrm>
            <a:custGeom>
              <a:avLst/>
              <a:gdLst/>
              <a:ahLst/>
              <a:cxnLst/>
              <a:rect l="l" t="t" r="r" b="b"/>
              <a:pathLst>
                <a:path w="493" h="567" extrusionOk="0">
                  <a:moveTo>
                    <a:pt x="378" y="440"/>
                  </a:moveTo>
                  <a:cubicBezTo>
                    <a:pt x="378" y="430"/>
                    <a:pt x="388" y="419"/>
                    <a:pt x="388" y="409"/>
                  </a:cubicBezTo>
                  <a:cubicBezTo>
                    <a:pt x="398" y="398"/>
                    <a:pt x="398" y="398"/>
                    <a:pt x="398" y="388"/>
                  </a:cubicBezTo>
                  <a:lnTo>
                    <a:pt x="398" y="304"/>
                  </a:lnTo>
                  <a:cubicBezTo>
                    <a:pt x="378" y="304"/>
                    <a:pt x="346" y="294"/>
                    <a:pt x="325" y="283"/>
                  </a:cubicBezTo>
                  <a:cubicBezTo>
                    <a:pt x="294" y="283"/>
                    <a:pt x="273" y="283"/>
                    <a:pt x="241" y="283"/>
                  </a:cubicBezTo>
                  <a:cubicBezTo>
                    <a:pt x="199" y="283"/>
                    <a:pt x="157" y="294"/>
                    <a:pt x="126" y="315"/>
                  </a:cubicBezTo>
                  <a:cubicBezTo>
                    <a:pt x="84" y="336"/>
                    <a:pt x="74" y="356"/>
                    <a:pt x="74" y="388"/>
                  </a:cubicBezTo>
                  <a:cubicBezTo>
                    <a:pt x="74" y="409"/>
                    <a:pt x="74" y="430"/>
                    <a:pt x="84" y="451"/>
                  </a:cubicBezTo>
                  <a:cubicBezTo>
                    <a:pt x="105" y="472"/>
                    <a:pt x="115" y="482"/>
                    <a:pt x="136" y="493"/>
                  </a:cubicBezTo>
                  <a:cubicBezTo>
                    <a:pt x="157" y="503"/>
                    <a:pt x="178" y="514"/>
                    <a:pt x="210" y="514"/>
                  </a:cubicBezTo>
                  <a:cubicBezTo>
                    <a:pt x="241" y="514"/>
                    <a:pt x="273" y="503"/>
                    <a:pt x="304" y="493"/>
                  </a:cubicBezTo>
                  <a:cubicBezTo>
                    <a:pt x="336" y="482"/>
                    <a:pt x="357" y="461"/>
                    <a:pt x="378" y="440"/>
                  </a:cubicBezTo>
                  <a:close/>
                  <a:moveTo>
                    <a:pt x="0" y="398"/>
                  </a:moveTo>
                  <a:cubicBezTo>
                    <a:pt x="0" y="367"/>
                    <a:pt x="11" y="336"/>
                    <a:pt x="32" y="315"/>
                  </a:cubicBezTo>
                  <a:cubicBezTo>
                    <a:pt x="53" y="283"/>
                    <a:pt x="84" y="262"/>
                    <a:pt x="115" y="252"/>
                  </a:cubicBezTo>
                  <a:cubicBezTo>
                    <a:pt x="147" y="241"/>
                    <a:pt x="189" y="231"/>
                    <a:pt x="241" y="231"/>
                  </a:cubicBezTo>
                  <a:cubicBezTo>
                    <a:pt x="262" y="231"/>
                    <a:pt x="294" y="231"/>
                    <a:pt x="325" y="241"/>
                  </a:cubicBezTo>
                  <a:cubicBezTo>
                    <a:pt x="346" y="241"/>
                    <a:pt x="378" y="252"/>
                    <a:pt x="398" y="252"/>
                  </a:cubicBezTo>
                  <a:lnTo>
                    <a:pt x="398" y="210"/>
                  </a:lnTo>
                  <a:cubicBezTo>
                    <a:pt x="398" y="168"/>
                    <a:pt x="388" y="126"/>
                    <a:pt x="357" y="105"/>
                  </a:cubicBezTo>
                  <a:cubicBezTo>
                    <a:pt x="325" y="73"/>
                    <a:pt x="294" y="63"/>
                    <a:pt x="241" y="63"/>
                  </a:cubicBezTo>
                  <a:cubicBezTo>
                    <a:pt x="210" y="63"/>
                    <a:pt x="189" y="63"/>
                    <a:pt x="157" y="73"/>
                  </a:cubicBezTo>
                  <a:cubicBezTo>
                    <a:pt x="126" y="84"/>
                    <a:pt x="95" y="105"/>
                    <a:pt x="63" y="126"/>
                  </a:cubicBezTo>
                  <a:lnTo>
                    <a:pt x="42" y="73"/>
                  </a:lnTo>
                  <a:cubicBezTo>
                    <a:pt x="74" y="52"/>
                    <a:pt x="105" y="32"/>
                    <a:pt x="147" y="21"/>
                  </a:cubicBezTo>
                  <a:cubicBezTo>
                    <a:pt x="178" y="0"/>
                    <a:pt x="210" y="0"/>
                    <a:pt x="252" y="0"/>
                  </a:cubicBezTo>
                  <a:cubicBezTo>
                    <a:pt x="315" y="0"/>
                    <a:pt x="367" y="21"/>
                    <a:pt x="409" y="52"/>
                  </a:cubicBezTo>
                  <a:cubicBezTo>
                    <a:pt x="451" y="94"/>
                    <a:pt x="472" y="147"/>
                    <a:pt x="472" y="220"/>
                  </a:cubicBezTo>
                  <a:lnTo>
                    <a:pt x="472" y="472"/>
                  </a:lnTo>
                  <a:cubicBezTo>
                    <a:pt x="472" y="482"/>
                    <a:pt x="472" y="482"/>
                    <a:pt x="472" y="493"/>
                  </a:cubicBezTo>
                  <a:cubicBezTo>
                    <a:pt x="482" y="493"/>
                    <a:pt x="482" y="503"/>
                    <a:pt x="493" y="503"/>
                  </a:cubicBezTo>
                  <a:lnTo>
                    <a:pt x="493" y="556"/>
                  </a:lnTo>
                  <a:cubicBezTo>
                    <a:pt x="493" y="556"/>
                    <a:pt x="482" y="556"/>
                    <a:pt x="472" y="556"/>
                  </a:cubicBezTo>
                  <a:cubicBezTo>
                    <a:pt x="472" y="556"/>
                    <a:pt x="461" y="556"/>
                    <a:pt x="461" y="556"/>
                  </a:cubicBezTo>
                  <a:cubicBezTo>
                    <a:pt x="451" y="556"/>
                    <a:pt x="430" y="556"/>
                    <a:pt x="419" y="545"/>
                  </a:cubicBezTo>
                  <a:cubicBezTo>
                    <a:pt x="409" y="535"/>
                    <a:pt x="409" y="524"/>
                    <a:pt x="409" y="503"/>
                  </a:cubicBezTo>
                  <a:lnTo>
                    <a:pt x="409" y="472"/>
                  </a:lnTo>
                  <a:cubicBezTo>
                    <a:pt x="388" y="503"/>
                    <a:pt x="346" y="524"/>
                    <a:pt x="315" y="545"/>
                  </a:cubicBezTo>
                  <a:cubicBezTo>
                    <a:pt x="273" y="556"/>
                    <a:pt x="231" y="566"/>
                    <a:pt x="189" y="566"/>
                  </a:cubicBezTo>
                  <a:cubicBezTo>
                    <a:pt x="157" y="566"/>
                    <a:pt x="126" y="556"/>
                    <a:pt x="95" y="545"/>
                  </a:cubicBezTo>
                  <a:cubicBezTo>
                    <a:pt x="63" y="524"/>
                    <a:pt x="42" y="514"/>
                    <a:pt x="32" y="482"/>
                  </a:cubicBezTo>
                  <a:cubicBezTo>
                    <a:pt x="11" y="461"/>
                    <a:pt x="0" y="430"/>
                    <a:pt x="0" y="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880900" y="1821500"/>
              <a:ext cx="11800" cy="19425"/>
            </a:xfrm>
            <a:custGeom>
              <a:avLst/>
              <a:gdLst/>
              <a:ahLst/>
              <a:cxnLst/>
              <a:rect l="l" t="t" r="r" b="b"/>
              <a:pathLst>
                <a:path w="472" h="777" extrusionOk="0">
                  <a:moveTo>
                    <a:pt x="388" y="777"/>
                  </a:moveTo>
                  <a:lnTo>
                    <a:pt x="189" y="494"/>
                  </a:lnTo>
                  <a:lnTo>
                    <a:pt x="63" y="609"/>
                  </a:lnTo>
                  <a:lnTo>
                    <a:pt x="63" y="777"/>
                  </a:lnTo>
                  <a:lnTo>
                    <a:pt x="0" y="777"/>
                  </a:lnTo>
                  <a:lnTo>
                    <a:pt x="0" y="1"/>
                  </a:lnTo>
                  <a:lnTo>
                    <a:pt x="63" y="1"/>
                  </a:lnTo>
                  <a:lnTo>
                    <a:pt x="63" y="525"/>
                  </a:lnTo>
                  <a:lnTo>
                    <a:pt x="377" y="232"/>
                  </a:lnTo>
                  <a:lnTo>
                    <a:pt x="461" y="232"/>
                  </a:lnTo>
                  <a:lnTo>
                    <a:pt x="231" y="452"/>
                  </a:lnTo>
                  <a:lnTo>
                    <a:pt x="472" y="7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893200" y="18270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72" y="220"/>
                    <a:pt x="462" y="178"/>
                    <a:pt x="441" y="147"/>
                  </a:cubicBezTo>
                  <a:cubicBezTo>
                    <a:pt x="431" y="126"/>
                    <a:pt x="399" y="94"/>
                    <a:pt x="378" y="84"/>
                  </a:cubicBezTo>
                  <a:cubicBezTo>
                    <a:pt x="347" y="63"/>
                    <a:pt x="315" y="52"/>
                    <a:pt x="273" y="52"/>
                  </a:cubicBezTo>
                  <a:cubicBezTo>
                    <a:pt x="242" y="52"/>
                    <a:pt x="210" y="63"/>
                    <a:pt x="179" y="84"/>
                  </a:cubicBezTo>
                  <a:cubicBezTo>
                    <a:pt x="148" y="94"/>
                    <a:pt x="127" y="126"/>
                    <a:pt x="106" y="147"/>
                  </a:cubicBezTo>
                  <a:cubicBezTo>
                    <a:pt x="85" y="178"/>
                    <a:pt x="74" y="220"/>
                    <a:pt x="74" y="252"/>
                  </a:cubicBezTo>
                  <a:close/>
                  <a:moveTo>
                    <a:pt x="273" y="566"/>
                  </a:moveTo>
                  <a:cubicBezTo>
                    <a:pt x="231" y="566"/>
                    <a:pt x="200" y="556"/>
                    <a:pt x="168" y="545"/>
                  </a:cubicBezTo>
                  <a:cubicBezTo>
                    <a:pt x="127" y="524"/>
                    <a:pt x="106" y="503"/>
                    <a:pt x="74" y="482"/>
                  </a:cubicBezTo>
                  <a:cubicBezTo>
                    <a:pt x="53" y="451"/>
                    <a:pt x="32" y="430"/>
                    <a:pt x="22" y="388"/>
                  </a:cubicBezTo>
                  <a:cubicBezTo>
                    <a:pt x="1" y="356"/>
                    <a:pt x="1" y="315"/>
                    <a:pt x="1" y="283"/>
                  </a:cubicBezTo>
                  <a:cubicBezTo>
                    <a:pt x="1" y="231"/>
                    <a:pt x="11" y="178"/>
                    <a:pt x="32" y="136"/>
                  </a:cubicBezTo>
                  <a:cubicBezTo>
                    <a:pt x="53" y="94"/>
                    <a:pt x="85" y="63"/>
                    <a:pt x="127" y="42"/>
                  </a:cubicBezTo>
                  <a:cubicBezTo>
                    <a:pt x="168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52" y="63"/>
                    <a:pt x="483" y="94"/>
                    <a:pt x="514" y="136"/>
                  </a:cubicBezTo>
                  <a:cubicBezTo>
                    <a:pt x="535" y="178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04"/>
                  </a:cubicBezTo>
                  <a:lnTo>
                    <a:pt x="74" y="304"/>
                  </a:lnTo>
                  <a:cubicBezTo>
                    <a:pt x="74" y="346"/>
                    <a:pt x="85" y="377"/>
                    <a:pt x="106" y="409"/>
                  </a:cubicBezTo>
                  <a:cubicBezTo>
                    <a:pt x="127" y="440"/>
                    <a:pt x="148" y="472"/>
                    <a:pt x="179" y="482"/>
                  </a:cubicBezTo>
                  <a:cubicBezTo>
                    <a:pt x="210" y="503"/>
                    <a:pt x="242" y="514"/>
                    <a:pt x="273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10" y="461"/>
                    <a:pt x="431" y="440"/>
                    <a:pt x="452" y="409"/>
                  </a:cubicBezTo>
                  <a:lnTo>
                    <a:pt x="504" y="430"/>
                  </a:lnTo>
                  <a:cubicBezTo>
                    <a:pt x="493" y="451"/>
                    <a:pt x="483" y="482"/>
                    <a:pt x="462" y="503"/>
                  </a:cubicBezTo>
                  <a:cubicBezTo>
                    <a:pt x="431" y="524"/>
                    <a:pt x="410" y="535"/>
                    <a:pt x="378" y="545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4933050" y="1893325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2132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4935925" y="1847725"/>
              <a:ext cx="473300" cy="160400"/>
            </a:xfrm>
            <a:custGeom>
              <a:avLst/>
              <a:gdLst/>
              <a:ahLst/>
              <a:cxnLst/>
              <a:rect l="l" t="t" r="r" b="b"/>
              <a:pathLst>
                <a:path w="18932" h="6416" fill="none" extrusionOk="0">
                  <a:moveTo>
                    <a:pt x="0" y="4109"/>
                  </a:moveTo>
                  <a:cubicBezTo>
                    <a:pt x="1153" y="3711"/>
                    <a:pt x="755" y="0"/>
                    <a:pt x="2128" y="0"/>
                  </a:cubicBezTo>
                  <a:cubicBezTo>
                    <a:pt x="4613" y="0"/>
                    <a:pt x="7978" y="5472"/>
                    <a:pt x="10273" y="5472"/>
                  </a:cubicBezTo>
                  <a:cubicBezTo>
                    <a:pt x="11678" y="5472"/>
                    <a:pt x="13124" y="4078"/>
                    <a:pt x="14277" y="4078"/>
                  </a:cubicBezTo>
                  <a:cubicBezTo>
                    <a:pt x="16196" y="4078"/>
                    <a:pt x="13911" y="6415"/>
                    <a:pt x="18932" y="6415"/>
                  </a:cubicBezTo>
                </a:path>
              </a:pathLst>
            </a:custGeom>
            <a:solidFill>
              <a:schemeClr val="accent4"/>
            </a:solidFill>
            <a:ln w="21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935925" y="1815225"/>
              <a:ext cx="469375" cy="169300"/>
            </a:xfrm>
            <a:custGeom>
              <a:avLst/>
              <a:gdLst/>
              <a:ahLst/>
              <a:cxnLst/>
              <a:rect l="l" t="t" r="r" b="b"/>
              <a:pathLst>
                <a:path w="18775" h="6772" fill="none" extrusionOk="0">
                  <a:moveTo>
                    <a:pt x="0" y="6772"/>
                  </a:moveTo>
                  <a:cubicBezTo>
                    <a:pt x="1782" y="6772"/>
                    <a:pt x="325" y="2736"/>
                    <a:pt x="2128" y="2736"/>
                  </a:cubicBezTo>
                  <a:cubicBezTo>
                    <a:pt x="3931" y="2736"/>
                    <a:pt x="4110" y="5472"/>
                    <a:pt x="5986" y="5472"/>
                  </a:cubicBezTo>
                  <a:cubicBezTo>
                    <a:pt x="7852" y="5472"/>
                    <a:pt x="8240" y="0"/>
                    <a:pt x="10284" y="0"/>
                  </a:cubicBezTo>
                  <a:cubicBezTo>
                    <a:pt x="12338" y="0"/>
                    <a:pt x="12453" y="4109"/>
                    <a:pt x="14539" y="4109"/>
                  </a:cubicBezTo>
                  <a:cubicBezTo>
                    <a:pt x="16059" y="4109"/>
                    <a:pt x="16269" y="1374"/>
                    <a:pt x="18774" y="1374"/>
                  </a:cubicBezTo>
                </a:path>
              </a:pathLst>
            </a:custGeom>
            <a:solidFill>
              <a:schemeClr val="accent5"/>
            </a:solidFill>
            <a:ln w="21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4979175" y="18739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8"/>
                    <a:pt x="618" y="787"/>
                    <a:pt x="398" y="787"/>
                  </a:cubicBezTo>
                  <a:cubicBezTo>
                    <a:pt x="178" y="787"/>
                    <a:pt x="0" y="608"/>
                    <a:pt x="0" y="388"/>
                  </a:cubicBezTo>
                  <a:cubicBezTo>
                    <a:pt x="0" y="179"/>
                    <a:pt x="178" y="0"/>
                    <a:pt x="398" y="0"/>
                  </a:cubicBezTo>
                  <a:cubicBezTo>
                    <a:pt x="618" y="0"/>
                    <a:pt x="786" y="179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5075600" y="1940475"/>
              <a:ext cx="19675" cy="1970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787" y="399"/>
                  </a:moveTo>
                  <a:cubicBezTo>
                    <a:pt x="787" y="609"/>
                    <a:pt x="609" y="787"/>
                    <a:pt x="399" y="787"/>
                  </a:cubicBezTo>
                  <a:cubicBezTo>
                    <a:pt x="179" y="787"/>
                    <a:pt x="1" y="609"/>
                    <a:pt x="1" y="399"/>
                  </a:cubicBezTo>
                  <a:cubicBezTo>
                    <a:pt x="1" y="179"/>
                    <a:pt x="179" y="1"/>
                    <a:pt x="399" y="1"/>
                  </a:cubicBezTo>
                  <a:cubicBezTo>
                    <a:pt x="609" y="1"/>
                    <a:pt x="787" y="179"/>
                    <a:pt x="787" y="3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5183050" y="18055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9"/>
                    <a:pt x="608" y="787"/>
                    <a:pt x="388" y="787"/>
                  </a:cubicBezTo>
                  <a:cubicBezTo>
                    <a:pt x="179" y="787"/>
                    <a:pt x="0" y="609"/>
                    <a:pt x="0" y="388"/>
                  </a:cubicBezTo>
                  <a:cubicBezTo>
                    <a:pt x="0" y="179"/>
                    <a:pt x="179" y="1"/>
                    <a:pt x="388" y="1"/>
                  </a:cubicBezTo>
                  <a:cubicBezTo>
                    <a:pt x="608" y="1"/>
                    <a:pt x="786" y="179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5288400" y="19064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8"/>
                    <a:pt x="608" y="786"/>
                    <a:pt x="399" y="786"/>
                  </a:cubicBezTo>
                  <a:cubicBezTo>
                    <a:pt x="178" y="786"/>
                    <a:pt x="0" y="608"/>
                    <a:pt x="0" y="388"/>
                  </a:cubicBezTo>
                  <a:cubicBezTo>
                    <a:pt x="0" y="168"/>
                    <a:pt x="178" y="0"/>
                    <a:pt x="399" y="0"/>
                  </a:cubicBezTo>
                  <a:cubicBezTo>
                    <a:pt x="608" y="0"/>
                    <a:pt x="786" y="168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5394525" y="18409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7" y="388"/>
                  </a:moveTo>
                  <a:cubicBezTo>
                    <a:pt x="787" y="609"/>
                    <a:pt x="609" y="787"/>
                    <a:pt x="388" y="787"/>
                  </a:cubicBezTo>
                  <a:cubicBezTo>
                    <a:pt x="168" y="787"/>
                    <a:pt x="1" y="609"/>
                    <a:pt x="1" y="388"/>
                  </a:cubicBezTo>
                  <a:cubicBezTo>
                    <a:pt x="1" y="179"/>
                    <a:pt x="168" y="1"/>
                    <a:pt x="388" y="1"/>
                  </a:cubicBezTo>
                  <a:cubicBezTo>
                    <a:pt x="609" y="1"/>
                    <a:pt x="787" y="179"/>
                    <a:pt x="787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933050" y="1834625"/>
              <a:ext cx="472250" cy="176125"/>
            </a:xfrm>
            <a:custGeom>
              <a:avLst/>
              <a:gdLst/>
              <a:ahLst/>
              <a:cxnLst/>
              <a:rect l="l" t="t" r="r" b="b"/>
              <a:pathLst>
                <a:path w="18890" h="7045" fill="none" extrusionOk="0">
                  <a:moveTo>
                    <a:pt x="0" y="7044"/>
                  </a:moveTo>
                  <a:cubicBezTo>
                    <a:pt x="440" y="7044"/>
                    <a:pt x="1027" y="3690"/>
                    <a:pt x="2380" y="3690"/>
                  </a:cubicBezTo>
                  <a:cubicBezTo>
                    <a:pt x="3732" y="3690"/>
                    <a:pt x="5147" y="6153"/>
                    <a:pt x="6143" y="6153"/>
                  </a:cubicBezTo>
                  <a:cubicBezTo>
                    <a:pt x="7715" y="6153"/>
                    <a:pt x="8417" y="1237"/>
                    <a:pt x="10388" y="1237"/>
                  </a:cubicBezTo>
                  <a:cubicBezTo>
                    <a:pt x="12013" y="1237"/>
                    <a:pt x="13040" y="4927"/>
                    <a:pt x="14613" y="4927"/>
                  </a:cubicBezTo>
                  <a:cubicBezTo>
                    <a:pt x="16174" y="4927"/>
                    <a:pt x="14256" y="0"/>
                    <a:pt x="18889" y="0"/>
                  </a:cubicBezTo>
                </a:path>
              </a:pathLst>
            </a:custGeom>
            <a:solidFill>
              <a:schemeClr val="accent6"/>
            </a:solidFill>
            <a:ln w="2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825" y="1918200"/>
              <a:ext cx="17850" cy="17600"/>
            </a:xfrm>
            <a:custGeom>
              <a:avLst/>
              <a:gdLst/>
              <a:ahLst/>
              <a:cxnLst/>
              <a:rect l="l" t="t" r="r" b="b"/>
              <a:pathLst>
                <a:path w="714" h="704" extrusionOk="0">
                  <a:moveTo>
                    <a:pt x="1" y="347"/>
                  </a:moveTo>
                  <a:cubicBezTo>
                    <a:pt x="1" y="546"/>
                    <a:pt x="168" y="703"/>
                    <a:pt x="357" y="703"/>
                  </a:cubicBezTo>
                  <a:lnTo>
                    <a:pt x="357" y="703"/>
                  </a:lnTo>
                  <a:cubicBezTo>
                    <a:pt x="556" y="703"/>
                    <a:pt x="714" y="546"/>
                    <a:pt x="714" y="347"/>
                  </a:cubicBezTo>
                  <a:lnTo>
                    <a:pt x="714" y="347"/>
                  </a:lnTo>
                  <a:cubicBezTo>
                    <a:pt x="714" y="158"/>
                    <a:pt x="556" y="1"/>
                    <a:pt x="357" y="1"/>
                  </a:cubicBezTo>
                  <a:lnTo>
                    <a:pt x="357" y="1"/>
                  </a:lnTo>
                  <a:cubicBezTo>
                    <a:pt x="168" y="1"/>
                    <a:pt x="1" y="158"/>
                    <a:pt x="1" y="3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5076650" y="1979525"/>
              <a:ext cx="17575" cy="17850"/>
            </a:xfrm>
            <a:custGeom>
              <a:avLst/>
              <a:gdLst/>
              <a:ahLst/>
              <a:cxnLst/>
              <a:rect l="l" t="t" r="r" b="b"/>
              <a:pathLst>
                <a:path w="703" h="714" extrusionOk="0">
                  <a:moveTo>
                    <a:pt x="0" y="357"/>
                  </a:moveTo>
                  <a:cubicBezTo>
                    <a:pt x="0" y="556"/>
                    <a:pt x="158" y="714"/>
                    <a:pt x="357" y="714"/>
                  </a:cubicBezTo>
                  <a:lnTo>
                    <a:pt x="357" y="714"/>
                  </a:lnTo>
                  <a:cubicBezTo>
                    <a:pt x="546" y="714"/>
                    <a:pt x="703" y="556"/>
                    <a:pt x="703" y="357"/>
                  </a:cubicBezTo>
                  <a:lnTo>
                    <a:pt x="703" y="357"/>
                  </a:lnTo>
                  <a:cubicBezTo>
                    <a:pt x="703" y="158"/>
                    <a:pt x="546" y="1"/>
                    <a:pt x="357" y="1"/>
                  </a:cubicBezTo>
                  <a:lnTo>
                    <a:pt x="357" y="1"/>
                  </a:lnTo>
                  <a:cubicBezTo>
                    <a:pt x="158" y="1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5184100" y="185662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57"/>
                  </a:moveTo>
                  <a:cubicBezTo>
                    <a:pt x="0" y="546"/>
                    <a:pt x="157" y="703"/>
                    <a:pt x="346" y="703"/>
                  </a:cubicBezTo>
                  <a:lnTo>
                    <a:pt x="346" y="703"/>
                  </a:lnTo>
                  <a:cubicBezTo>
                    <a:pt x="545" y="703"/>
                    <a:pt x="703" y="546"/>
                    <a:pt x="703" y="357"/>
                  </a:cubicBezTo>
                  <a:lnTo>
                    <a:pt x="703" y="357"/>
                  </a:lnTo>
                  <a:cubicBezTo>
                    <a:pt x="703" y="158"/>
                    <a:pt x="545" y="1"/>
                    <a:pt x="346" y="1"/>
                  </a:cubicBezTo>
                  <a:lnTo>
                    <a:pt x="346" y="1"/>
                  </a:lnTo>
                  <a:cubicBezTo>
                    <a:pt x="157" y="1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5289450" y="194835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57"/>
                  </a:moveTo>
                  <a:cubicBezTo>
                    <a:pt x="0" y="545"/>
                    <a:pt x="157" y="703"/>
                    <a:pt x="357" y="703"/>
                  </a:cubicBezTo>
                  <a:lnTo>
                    <a:pt x="357" y="703"/>
                  </a:lnTo>
                  <a:cubicBezTo>
                    <a:pt x="545" y="703"/>
                    <a:pt x="702" y="545"/>
                    <a:pt x="702" y="357"/>
                  </a:cubicBezTo>
                  <a:lnTo>
                    <a:pt x="702" y="357"/>
                  </a:lnTo>
                  <a:cubicBezTo>
                    <a:pt x="702" y="158"/>
                    <a:pt x="545" y="0"/>
                    <a:pt x="357" y="0"/>
                  </a:cubicBezTo>
                  <a:lnTo>
                    <a:pt x="357" y="0"/>
                  </a:lnTo>
                  <a:cubicBezTo>
                    <a:pt x="157" y="0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5396625" y="182597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46"/>
                  </a:moveTo>
                  <a:cubicBezTo>
                    <a:pt x="0" y="545"/>
                    <a:pt x="158" y="702"/>
                    <a:pt x="346" y="702"/>
                  </a:cubicBezTo>
                  <a:lnTo>
                    <a:pt x="346" y="702"/>
                  </a:lnTo>
                  <a:cubicBezTo>
                    <a:pt x="546" y="702"/>
                    <a:pt x="703" y="545"/>
                    <a:pt x="703" y="346"/>
                  </a:cubicBezTo>
                  <a:lnTo>
                    <a:pt x="703" y="346"/>
                  </a:lnTo>
                  <a:cubicBezTo>
                    <a:pt x="703" y="157"/>
                    <a:pt x="546" y="0"/>
                    <a:pt x="346" y="0"/>
                  </a:cubicBezTo>
                  <a:lnTo>
                    <a:pt x="346" y="0"/>
                  </a:lnTo>
                  <a:cubicBezTo>
                    <a:pt x="158" y="0"/>
                    <a:pt x="0" y="157"/>
                    <a:pt x="0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982050" y="1837225"/>
              <a:ext cx="19400" cy="19700"/>
            </a:xfrm>
            <a:custGeom>
              <a:avLst/>
              <a:gdLst/>
              <a:ahLst/>
              <a:cxnLst/>
              <a:rect l="l" t="t" r="r" b="b"/>
              <a:pathLst>
                <a:path w="776" h="788" extrusionOk="0">
                  <a:moveTo>
                    <a:pt x="388" y="1"/>
                  </a:moveTo>
                  <a:cubicBezTo>
                    <a:pt x="168" y="1"/>
                    <a:pt x="0" y="179"/>
                    <a:pt x="0" y="389"/>
                  </a:cubicBezTo>
                  <a:cubicBezTo>
                    <a:pt x="0" y="609"/>
                    <a:pt x="168" y="787"/>
                    <a:pt x="388" y="787"/>
                  </a:cubicBezTo>
                  <a:cubicBezTo>
                    <a:pt x="608" y="787"/>
                    <a:pt x="776" y="609"/>
                    <a:pt x="776" y="389"/>
                  </a:cubicBezTo>
                  <a:cubicBezTo>
                    <a:pt x="776" y="179"/>
                    <a:pt x="608" y="1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5183050" y="19748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88" y="0"/>
                  </a:moveTo>
                  <a:cubicBezTo>
                    <a:pt x="179" y="0"/>
                    <a:pt x="0" y="168"/>
                    <a:pt x="0" y="388"/>
                  </a:cubicBezTo>
                  <a:cubicBezTo>
                    <a:pt x="0" y="608"/>
                    <a:pt x="179" y="786"/>
                    <a:pt x="388" y="786"/>
                  </a:cubicBezTo>
                  <a:cubicBezTo>
                    <a:pt x="608" y="786"/>
                    <a:pt x="786" y="608"/>
                    <a:pt x="786" y="388"/>
                  </a:cubicBezTo>
                  <a:cubicBezTo>
                    <a:pt x="786" y="168"/>
                    <a:pt x="608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5395575" y="199815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88" y="0"/>
                  </a:moveTo>
                  <a:cubicBezTo>
                    <a:pt x="179" y="0"/>
                    <a:pt x="1" y="178"/>
                    <a:pt x="1" y="398"/>
                  </a:cubicBezTo>
                  <a:cubicBezTo>
                    <a:pt x="1" y="608"/>
                    <a:pt x="179" y="786"/>
                    <a:pt x="388" y="786"/>
                  </a:cubicBezTo>
                  <a:cubicBezTo>
                    <a:pt x="609" y="786"/>
                    <a:pt x="787" y="608"/>
                    <a:pt x="787" y="398"/>
                  </a:cubicBezTo>
                  <a:cubicBezTo>
                    <a:pt x="787" y="178"/>
                    <a:pt x="609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5" name="Google Shape;855;p32"/>
          <p:cNvSpPr txBox="1"/>
          <p:nvPr/>
        </p:nvSpPr>
        <p:spPr>
          <a:xfrm>
            <a:off x="613955" y="1630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Resources to </a:t>
            </a:r>
            <a:r>
              <a:rPr lang="en-US" altLang="en-GB">
                <a:sym typeface="+mn-ea"/>
              </a:rPr>
              <a:t>Learn Android Development (</a:t>
            </a:r>
            <a:r>
              <a:rPr lang="en-US" altLang="en-GB" b="0">
                <a:sym typeface="+mn-ea"/>
              </a:rPr>
              <a:t>FREE</a:t>
            </a:r>
            <a:r>
              <a:rPr lang="en-US" altLang="en-GB">
                <a:sym typeface="+mn-ea"/>
              </a:rPr>
              <a:t>)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30"/>
          <p:cNvSpPr txBox="1"/>
          <p:nvPr/>
        </p:nvSpPr>
        <p:spPr>
          <a:xfrm>
            <a:off x="2339660" y="195480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9" name="Picture Placeholder 8"/>
          <p:cNvPicPr>
            <a:picLocks noChangeAspect="1"/>
          </p:cNvPicPr>
          <p:nvPr>
            <p:ph type="pic" idx="2"/>
          </p:nvPr>
        </p:nvPicPr>
        <p:blipFill>
          <a:blip r:embed="rId1"/>
          <a:srcRect l="4616" t="9580" r="7353" b="4142"/>
          <a:stretch>
            <a:fillRect/>
          </a:stretch>
        </p:blipFill>
        <p:spPr>
          <a:xfrm>
            <a:off x="5796280" y="3207385"/>
            <a:ext cx="2724785" cy="1936115"/>
          </a:xfrm>
          <a:prstGeom prst="rect">
            <a:avLst/>
          </a:prstGeom>
        </p:spPr>
      </p:pic>
      <p:sp>
        <p:nvSpPr>
          <p:cNvPr id="4" name="Google Shape;637;p30"/>
          <p:cNvSpPr txBox="1"/>
          <p:nvPr/>
        </p:nvSpPr>
        <p:spPr>
          <a:xfrm>
            <a:off x="612140" y="267335"/>
            <a:ext cx="7977505" cy="99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Raise your hand u are? </a:t>
            </a:r>
            <a:endParaRPr lang="en-US" altLang="en-GB"/>
          </a:p>
        </p:txBody>
      </p:sp>
      <p:sp>
        <p:nvSpPr>
          <p:cNvPr id="5" name="Rounded Rectangular Callout 4"/>
          <p:cNvSpPr/>
          <p:nvPr/>
        </p:nvSpPr>
        <p:spPr>
          <a:xfrm>
            <a:off x="6372860" y="1851025"/>
            <a:ext cx="2181225" cy="1120140"/>
          </a:xfrm>
          <a:prstGeom prst="wedgeRoundRect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i can understand through Videos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Placeholder 8"/>
          <p:cNvPicPr>
            <a:picLocks noChangeAspect="1"/>
          </p:cNvPicPr>
          <p:nvPr/>
        </p:nvPicPr>
        <p:blipFill>
          <a:blip r:embed="rId1"/>
          <a:srcRect l="4616" t="9580" r="7353" b="4142"/>
          <a:stretch>
            <a:fillRect/>
          </a:stretch>
        </p:blipFill>
        <p:spPr>
          <a:xfrm>
            <a:off x="755650" y="3147695"/>
            <a:ext cx="2724785" cy="19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ular Callout 10"/>
          <p:cNvSpPr/>
          <p:nvPr/>
        </p:nvSpPr>
        <p:spPr>
          <a:xfrm>
            <a:off x="1043305" y="1779905"/>
            <a:ext cx="2811780" cy="1196340"/>
          </a:xfrm>
          <a:prstGeom prst="wedgeRoundRect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I can learn through Blog /Article/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Documnetation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37815" y="3613150"/>
            <a:ext cx="798195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sz="5400" b="1">
                <a:solidFill>
                  <a:schemeClr val="bg2"/>
                </a:solidFill>
              </a:rPr>
              <a:t>A</a:t>
            </a:r>
            <a:endParaRPr lang="en-US" sz="5400" b="1">
              <a:solidFill>
                <a:schemeClr val="bg2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12405" y="3435985"/>
            <a:ext cx="798195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sz="5400" b="1">
                <a:solidFill>
                  <a:schemeClr val="bg2"/>
                </a:solidFill>
              </a:rPr>
              <a:t>B</a:t>
            </a:r>
            <a:endParaRPr lang="en-US" sz="5400" b="1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6"/>
          <p:cNvSpPr/>
          <p:nvPr/>
        </p:nvSpPr>
        <p:spPr>
          <a:xfrm flipH="1">
            <a:off x="6411675" y="36326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8" name="Google Shape;1158;p36"/>
          <p:cNvSpPr txBox="1"/>
          <p:nvPr>
            <p:ph type="title"/>
          </p:nvPr>
        </p:nvSpPr>
        <p:spPr>
          <a:xfrm>
            <a:off x="683895" y="-161925"/>
            <a:ext cx="2221865" cy="701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Learn </a:t>
            </a:r>
            <a:endParaRPr lang="en-US" altLang="en-GB" sz="2400"/>
          </a:p>
        </p:txBody>
      </p:sp>
      <p:sp>
        <p:nvSpPr>
          <p:cNvPr id="1295" name="Google Shape;1295;p36"/>
          <p:cNvSpPr/>
          <p:nvPr/>
        </p:nvSpPr>
        <p:spPr>
          <a:xfrm rot="-5400000" flipH="1">
            <a:off x="6571955" y="-1358749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6" name="Google Shape;1296;p36"/>
          <p:cNvSpPr/>
          <p:nvPr/>
        </p:nvSpPr>
        <p:spPr>
          <a:xfrm rot="10800000">
            <a:off x="210252" y="4118481"/>
            <a:ext cx="1097100" cy="1097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58" t="27542" r="1115" b="4114"/>
          <a:stretch>
            <a:fillRect/>
          </a:stretch>
        </p:blipFill>
        <p:spPr>
          <a:xfrm>
            <a:off x="755650" y="339725"/>
            <a:ext cx="2253615" cy="692785"/>
          </a:xfrm>
          <a:prstGeom prst="rect">
            <a:avLst/>
          </a:prstGeom>
        </p:spPr>
      </p:pic>
      <p:pic>
        <p:nvPicPr>
          <p:cNvPr id="2" name="kotlin doscs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915" y="1019175"/>
            <a:ext cx="6780530" cy="394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6"/>
          <p:cNvSpPr/>
          <p:nvPr/>
        </p:nvSpPr>
        <p:spPr>
          <a:xfrm flipH="1">
            <a:off x="6411675" y="36326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8" name="Google Shape;1158;p36"/>
          <p:cNvSpPr txBox="1"/>
          <p:nvPr>
            <p:ph type="title"/>
          </p:nvPr>
        </p:nvSpPr>
        <p:spPr>
          <a:xfrm>
            <a:off x="683895" y="-161925"/>
            <a:ext cx="2221865" cy="701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Learn </a:t>
            </a:r>
            <a:endParaRPr lang="en-US" altLang="en-GB" sz="2400"/>
          </a:p>
        </p:txBody>
      </p:sp>
      <p:sp>
        <p:nvSpPr>
          <p:cNvPr id="1295" name="Google Shape;1295;p36"/>
          <p:cNvSpPr/>
          <p:nvPr/>
        </p:nvSpPr>
        <p:spPr>
          <a:xfrm rot="-5400000" flipH="1">
            <a:off x="6571955" y="-1358749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6" name="Google Shape;1296;p36"/>
          <p:cNvSpPr/>
          <p:nvPr/>
        </p:nvSpPr>
        <p:spPr>
          <a:xfrm rot="10800000">
            <a:off x="210252" y="4118481"/>
            <a:ext cx="1097100" cy="1097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58" t="27542" r="1115" b="4114"/>
          <a:stretch>
            <a:fillRect/>
          </a:stretch>
        </p:blipFill>
        <p:spPr>
          <a:xfrm>
            <a:off x="755650" y="339725"/>
            <a:ext cx="2253615" cy="692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176020"/>
            <a:ext cx="6798310" cy="368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6"/>
          <p:cNvSpPr/>
          <p:nvPr/>
        </p:nvSpPr>
        <p:spPr>
          <a:xfrm flipH="1">
            <a:off x="6411675" y="36326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8" name="Google Shape;1158;p36"/>
          <p:cNvSpPr txBox="1"/>
          <p:nvPr>
            <p:ph type="title"/>
          </p:nvPr>
        </p:nvSpPr>
        <p:spPr>
          <a:xfrm>
            <a:off x="683895" y="-161925"/>
            <a:ext cx="2221865" cy="701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Learn </a:t>
            </a:r>
            <a:endParaRPr lang="en-US" altLang="en-GB" sz="2400"/>
          </a:p>
        </p:txBody>
      </p:sp>
      <p:sp>
        <p:nvSpPr>
          <p:cNvPr id="1295" name="Google Shape;1295;p36"/>
          <p:cNvSpPr/>
          <p:nvPr/>
        </p:nvSpPr>
        <p:spPr>
          <a:xfrm rot="-5400000" flipH="1">
            <a:off x="6571955" y="-1358749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6" name="Google Shape;1296;p36"/>
          <p:cNvSpPr/>
          <p:nvPr/>
        </p:nvSpPr>
        <p:spPr>
          <a:xfrm rot="10800000">
            <a:off x="210252" y="4118481"/>
            <a:ext cx="1097100" cy="1097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58" t="27542" r="1115" b="4114"/>
          <a:stretch>
            <a:fillRect/>
          </a:stretch>
        </p:blipFill>
        <p:spPr>
          <a:xfrm>
            <a:off x="755650" y="339725"/>
            <a:ext cx="2253615" cy="692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85" y="1032510"/>
            <a:ext cx="6682740" cy="371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Links to visit</a:t>
            </a:r>
            <a:endParaRPr lang="en-US" altLang="en-GB"/>
          </a:p>
        </p:txBody>
      </p:sp>
      <p:sp>
        <p:nvSpPr>
          <p:cNvPr id="1304" name="Google Shape;1304;p37"/>
          <p:cNvSpPr txBox="1"/>
          <p:nvPr>
            <p:ph type="title" idx="4294967295"/>
          </p:nvPr>
        </p:nvSpPr>
        <p:spPr>
          <a:xfrm>
            <a:off x="1187360" y="1419860"/>
            <a:ext cx="459867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linkClick r:id="rId1" action="ppaction://hlinkfile"/>
              </a:rPr>
              <a:t> https://kotlinlang.org/docs/kotlin-tour-hello-world.html</a:t>
            </a:r>
            <a:endParaRPr lang="en-GB" sz="1200"/>
          </a:p>
        </p:txBody>
      </p:sp>
      <p:sp>
        <p:nvSpPr>
          <p:cNvPr id="1310" name="Google Shape;1310;p37"/>
          <p:cNvSpPr/>
          <p:nvPr/>
        </p:nvSpPr>
        <p:spPr>
          <a:xfrm>
            <a:off x="720000" y="1589463"/>
            <a:ext cx="275100" cy="27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1" name="Google Shape;1311;p37"/>
          <p:cNvSpPr/>
          <p:nvPr/>
        </p:nvSpPr>
        <p:spPr>
          <a:xfrm>
            <a:off x="720000" y="2211763"/>
            <a:ext cx="275100" cy="27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2" name="Google Shape;1312;p37"/>
          <p:cNvSpPr/>
          <p:nvPr/>
        </p:nvSpPr>
        <p:spPr>
          <a:xfrm>
            <a:off x="720000" y="2860305"/>
            <a:ext cx="275100" cy="275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4" name="Google Shape;1314;p37"/>
          <p:cNvSpPr txBox="1"/>
          <p:nvPr/>
        </p:nvSpPr>
        <p:spPr>
          <a:xfrm>
            <a:off x="720000" y="3719455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Follow </a:t>
            </a:r>
            <a:r>
              <a:rPr lang="en-US" altLang="en-GB" sz="10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the links </a:t>
            </a:r>
            <a:endParaRPr lang="en-US" altLang="en-GB" sz="1000" b="1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1304;p37"/>
          <p:cNvSpPr txBox="1"/>
          <p:nvPr/>
        </p:nvSpPr>
        <p:spPr>
          <a:xfrm>
            <a:off x="1242695" y="2120900"/>
            <a:ext cx="7591425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linkClick r:id="rId2" action="ppaction://hlinkfile"/>
              </a:rPr>
              <a:t>https://www.youtube.com/watch?v=NosAkIKgA4Y&amp;list=PLRKyZvuMYSIMW3-rSOGCkPlO1z_IYJy3G</a:t>
            </a:r>
            <a:endParaRPr lang="en-GB" sz="1200"/>
          </a:p>
        </p:txBody>
      </p:sp>
      <p:sp>
        <p:nvSpPr>
          <p:cNvPr id="2" name="Google Shape;1304;p37"/>
          <p:cNvSpPr txBox="1"/>
          <p:nvPr/>
        </p:nvSpPr>
        <p:spPr>
          <a:xfrm>
            <a:off x="1226185" y="2750185"/>
            <a:ext cx="7591425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linkClick r:id="rId3" action="ppaction://hlinkfile"/>
              </a:rPr>
              <a:t> https://www.youtube.com/playlist?list=PL8mmlU1K4lucGWnp6LuK7gJs_Kq_qvsik</a:t>
            </a:r>
            <a:endParaRPr lang="en-GB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/>
          <p:nvPr>
            <p:ph type="title"/>
          </p:nvPr>
        </p:nvSpPr>
        <p:spPr>
          <a:xfrm>
            <a:off x="713105" y="740410"/>
            <a:ext cx="6626860" cy="1085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Points to Remember</a:t>
            </a:r>
            <a:endParaRPr lang="en-US" altLang="en-GB"/>
          </a:p>
        </p:txBody>
      </p:sp>
      <p:sp>
        <p:nvSpPr>
          <p:cNvPr id="2" name="Google Shape;1320;p38"/>
          <p:cNvSpPr txBox="1"/>
          <p:nvPr/>
        </p:nvSpPr>
        <p:spPr>
          <a:xfrm>
            <a:off x="720000" y="12756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Learn Kotlin (Practice it in Android Studio) </a:t>
            </a:r>
            <a:endParaRPr lang="en-US" altLang="en-GB" sz="1600"/>
          </a:p>
        </p:txBody>
      </p:sp>
      <p:sp>
        <p:nvSpPr>
          <p:cNvPr id="3" name="Google Shape;1320;p38"/>
          <p:cNvSpPr txBox="1"/>
          <p:nvPr/>
        </p:nvSpPr>
        <p:spPr>
          <a:xfrm>
            <a:off x="703490" y="1689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Install Android Studio </a:t>
            </a:r>
            <a:endParaRPr lang="en-US" altLang="en-GB" sz="1600"/>
          </a:p>
        </p:txBody>
      </p:sp>
      <p:sp>
        <p:nvSpPr>
          <p:cNvPr id="4" name="Google Shape;1320;p38"/>
          <p:cNvSpPr txBox="1"/>
          <p:nvPr/>
        </p:nvSpPr>
        <p:spPr>
          <a:xfrm>
            <a:off x="686980" y="217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Learn UI Design in XML ( Jetpack Compose ) , Learn Android Concepts </a:t>
            </a:r>
            <a:endParaRPr lang="en-US" altLang="en-GB" sz="1600"/>
          </a:p>
        </p:txBody>
      </p:sp>
      <p:sp>
        <p:nvSpPr>
          <p:cNvPr id="5" name="Google Shape;1320;p38"/>
          <p:cNvSpPr txBox="1"/>
          <p:nvPr/>
        </p:nvSpPr>
        <p:spPr>
          <a:xfrm>
            <a:off x="670470" y="2661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Start making APPs , Practice...Practice...Practice......</a:t>
            </a:r>
            <a:endParaRPr lang="en-US" altLang="en-GB" sz="1600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043305" y="3234055"/>
            <a:ext cx="7312660" cy="15176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43305" y="480377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  <a:hlinkClick r:id="rId2" action="ppaction://hlinkfile"/>
              </a:rPr>
              <a:t>Follow </a:t>
            </a:r>
            <a:r>
              <a:rPr lang="en-US" altLang="en-GB" sz="10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  <a:hlinkClick r:id="rId2" action="ppaction://hlinkfile"/>
              </a:rPr>
              <a:t>this link : https://www.youtube.com/watch?v=u64gyCdqawU </a:t>
            </a:r>
            <a:endParaRPr lang="en-US" altLang="en-GB" sz="10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26"/>
          <p:cNvSpPr txBox="1"/>
          <p:nvPr>
            <p:ph type="ctrTitle"/>
          </p:nvPr>
        </p:nvSpPr>
        <p:spPr>
          <a:xfrm>
            <a:off x="395605" y="1967230"/>
            <a:ext cx="5798820" cy="2159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/>
            </a:br>
            <a:br>
              <a:rPr lang="en-US" sz="4400"/>
            </a:br>
            <a:br>
              <a:rPr lang="en-US" sz="4400"/>
            </a:br>
            <a:r>
              <a:rPr lang="en-US" sz="4400"/>
              <a:t>SACHIN </a:t>
            </a:r>
            <a:br>
              <a:rPr lang="en-US" sz="4400"/>
            </a:br>
            <a:r>
              <a:rPr lang="en-US" sz="4400"/>
              <a:t>SAXENA</a:t>
            </a:r>
            <a:br>
              <a:rPr lang="en-US" sz="4400"/>
            </a:br>
            <a:endParaRPr lang="en-US" sz="4400">
              <a:solidFill>
                <a:srgbClr val="002060"/>
              </a:solidFill>
            </a:endParaRPr>
          </a:p>
        </p:txBody>
      </p:sp>
      <p:sp>
        <p:nvSpPr>
          <p:cNvPr id="220" name="Google Shape;220;p26"/>
          <p:cNvSpPr txBox="1"/>
          <p:nvPr>
            <p:ph type="subTitle" idx="1"/>
          </p:nvPr>
        </p:nvSpPr>
        <p:spPr>
          <a:xfrm>
            <a:off x="468115" y="149171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WHO IS THIS ALEIN 👽 ?</a:t>
            </a:r>
            <a:endParaRPr lang="en-US" alt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394" t="2034" r="2691" b="10187"/>
          <a:stretch>
            <a:fillRect/>
          </a:stretch>
        </p:blipFill>
        <p:spPr>
          <a:xfrm>
            <a:off x="3204210" y="843280"/>
            <a:ext cx="5688965" cy="3096895"/>
          </a:xfrm>
          <a:prstGeom prst="round2SameRect">
            <a:avLst/>
          </a:prstGeom>
          <a:ln w="57150">
            <a:solidFill>
              <a:srgbClr val="F0EAFE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Google Shape;220;p26"/>
          <p:cNvSpPr txBox="1"/>
          <p:nvPr/>
        </p:nvSpPr>
        <p:spPr>
          <a:xfrm>
            <a:off x="467995" y="3507740"/>
            <a:ext cx="2648585" cy="991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rgbClr val="438AD0"/>
                </a:solidFill>
              </a:rPr>
              <a:t>MCA (2020-2022)  - BU  </a:t>
            </a:r>
            <a:endParaRPr lang="en-US" altLang="en-GB" b="1">
              <a:solidFill>
                <a:srgbClr val="438AD0"/>
              </a:solidFill>
            </a:endParaRPr>
          </a:p>
        </p:txBody>
      </p:sp>
      <p:sp>
        <p:nvSpPr>
          <p:cNvPr id="5" name="Google Shape;220;p26"/>
          <p:cNvSpPr txBox="1"/>
          <p:nvPr/>
        </p:nvSpPr>
        <p:spPr>
          <a:xfrm>
            <a:off x="1835905" y="321954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- IT WALE BHAIYA</a:t>
            </a:r>
            <a:endParaRPr lang="en-US" altLang="en-GB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/>
          <p:nvPr>
            <p:ph type="title"/>
          </p:nvPr>
        </p:nvSpPr>
        <p:spPr>
          <a:xfrm>
            <a:off x="713105" y="166370"/>
            <a:ext cx="7243445" cy="1085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When you started u will feel Hard sometimes u failed , But</a:t>
            </a:r>
            <a:r>
              <a:rPr lang="en-US" altLang="en-GB">
                <a:solidFill>
                  <a:schemeClr val="bg1">
                    <a:lumMod val="50000"/>
                  </a:schemeClr>
                </a:solidFill>
              </a:rPr>
              <a:t> Dont STOP </a:t>
            </a:r>
            <a:r>
              <a:rPr lang="en-US" altLang="en-GB"/>
              <a:t>, Try Again , you can ... </a:t>
            </a:r>
            <a:endParaRPr lang="en-US" altLang="en-GB"/>
          </a:p>
        </p:txBody>
      </p:sp>
      <p:sp>
        <p:nvSpPr>
          <p:cNvPr id="2" name="Google Shape;1326;p39"/>
          <p:cNvSpPr txBox="1"/>
          <p:nvPr/>
        </p:nvSpPr>
        <p:spPr>
          <a:xfrm>
            <a:off x="539750" y="2502535"/>
            <a:ext cx="7703820" cy="44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Like when you Install Android Studio IDE</a:t>
            </a:r>
            <a:endParaRPr lang="en-US" altLang="en-GB" sz="1400"/>
          </a:p>
        </p:txBody>
      </p:sp>
      <p:sp>
        <p:nvSpPr>
          <p:cNvPr id="3" name="Google Shape;1326;p39"/>
          <p:cNvSpPr txBox="1"/>
          <p:nvPr/>
        </p:nvSpPr>
        <p:spPr>
          <a:xfrm>
            <a:off x="523240" y="2773045"/>
            <a:ext cx="7703820" cy="44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How to use Android Studio  </a:t>
            </a:r>
            <a:endParaRPr lang="en-US" altLang="en-GB" sz="1400"/>
          </a:p>
        </p:txBody>
      </p:sp>
      <p:sp>
        <p:nvSpPr>
          <p:cNvPr id="4" name="Google Shape;1326;p39"/>
          <p:cNvSpPr txBox="1"/>
          <p:nvPr/>
        </p:nvSpPr>
        <p:spPr>
          <a:xfrm>
            <a:off x="523240" y="3060065"/>
            <a:ext cx="7703820" cy="44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How to Install (.apk) on Smartphone</a:t>
            </a:r>
            <a:endParaRPr lang="en-US" altLang="en-GB" sz="1400"/>
          </a:p>
        </p:txBody>
      </p:sp>
      <p:sp>
        <p:nvSpPr>
          <p:cNvPr id="5" name="Google Shape;1326;p39"/>
          <p:cNvSpPr txBox="1"/>
          <p:nvPr/>
        </p:nvSpPr>
        <p:spPr>
          <a:xfrm>
            <a:off x="506730" y="3330575"/>
            <a:ext cx="7703820" cy="44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How to resolve Gradle errors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614680" y="415607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https://t.me/gdsc_bu23telegram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612140" y="3867785"/>
            <a:ext cx="67500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Ask Your Doubts &amp; Queries in Telegram Open Chat community</a:t>
            </a:r>
            <a:endParaRPr lang="en-US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6156325" y="1995805"/>
            <a:ext cx="2244090" cy="270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/>
          <p:nvPr>
            <p:ph type="title"/>
          </p:nvPr>
        </p:nvSpPr>
        <p:spPr>
          <a:xfrm>
            <a:off x="2483485" y="554990"/>
            <a:ext cx="3313430" cy="1442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Lets Dive.........</a:t>
            </a:r>
            <a:endParaRPr lang="en-US" altLang="en-GB"/>
          </a:p>
        </p:txBody>
      </p:sp>
      <p:pic>
        <p:nvPicPr>
          <p:cNvPr id="2" name="Picture Placeholder 1" descr="43438376"/>
          <p:cNvPicPr>
            <a:picLocks noChangeAspect="1"/>
          </p:cNvPicPr>
          <p:nvPr>
            <p:ph type="pic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0703"/>
          <a:stretch>
            <a:fillRect/>
          </a:stretch>
        </p:blipFill>
        <p:spPr>
          <a:xfrm>
            <a:off x="2771775" y="1200785"/>
            <a:ext cx="3045460" cy="2937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rcRect l="3057" t="3037" r="2682" b="2499"/>
          <a:stretch>
            <a:fillRect/>
          </a:stretch>
        </p:blipFill>
        <p:spPr>
          <a:xfrm>
            <a:off x="3851910" y="3507740"/>
            <a:ext cx="1000760" cy="10007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9126" name="Shape 9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/>
          <p:nvPr/>
        </p:nvSpPr>
        <p:spPr>
          <a:xfrm>
            <a:off x="4067810" y="1489710"/>
            <a:ext cx="4714240" cy="1330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I Hope , You all Enjoyed this Session...😄😄         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90" t="1998"/>
          <a:stretch>
            <a:fillRect/>
          </a:stretch>
        </p:blipFill>
        <p:spPr>
          <a:xfrm>
            <a:off x="251460" y="312420"/>
            <a:ext cx="3607435" cy="4518660"/>
          </a:xfrm>
          <a:prstGeom prst="rect">
            <a:avLst/>
          </a:prstGeom>
        </p:spPr>
      </p:pic>
      <p:sp>
        <p:nvSpPr>
          <p:cNvPr id="8" name="Google Shape;1326;p39"/>
          <p:cNvSpPr txBox="1"/>
          <p:nvPr/>
        </p:nvSpPr>
        <p:spPr>
          <a:xfrm>
            <a:off x="4140200" y="2512060"/>
            <a:ext cx="4714240" cy="776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bg1"/>
                </a:solidFill>
              </a:rPr>
              <a:t>Learning Android 📱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🔥</a:t>
            </a:r>
            <a:r>
              <a:rPr lang="en-US" altLang="en-GB" sz="2400">
                <a:solidFill>
                  <a:schemeClr val="bg1"/>
                </a:solidFill>
              </a:rPr>
              <a:t> is Fun</a:t>
            </a:r>
            <a:endParaRPr lang="en-US" altLang="en-GB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/>
          <p:nvPr>
            <p:ph type="title"/>
          </p:nvPr>
        </p:nvSpPr>
        <p:spPr>
          <a:xfrm>
            <a:off x="683260" y="267335"/>
            <a:ext cx="7527290" cy="623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Assignment to Do</a:t>
            </a:r>
            <a:endParaRPr lang="en-US" alt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rcRect l="3057" t="3037" r="2682" b="2499"/>
          <a:stretch>
            <a:fillRect/>
          </a:stretch>
        </p:blipFill>
        <p:spPr>
          <a:xfrm>
            <a:off x="8171180" y="1347470"/>
            <a:ext cx="452120" cy="452120"/>
          </a:xfrm>
          <a:prstGeom prst="rect">
            <a:avLst/>
          </a:prstGeom>
          <a:effectLst/>
        </p:spPr>
      </p:pic>
      <p:sp>
        <p:nvSpPr>
          <p:cNvPr id="4" name="Google Shape;1490;p40"/>
          <p:cNvSpPr txBox="1"/>
          <p:nvPr/>
        </p:nvSpPr>
        <p:spPr>
          <a:xfrm>
            <a:off x="2267585" y="1339850"/>
            <a:ext cx="5886450" cy="556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 &gt; Install Android Studio IDE in your Machine</a:t>
            </a:r>
            <a:endParaRPr lang="en-US" altLang="en-GB" sz="2000"/>
          </a:p>
        </p:txBody>
      </p:sp>
      <p:sp>
        <p:nvSpPr>
          <p:cNvPr id="5" name="Google Shape;1490;p40"/>
          <p:cNvSpPr txBox="1"/>
          <p:nvPr/>
        </p:nvSpPr>
        <p:spPr>
          <a:xfrm>
            <a:off x="2322830" y="2184400"/>
            <a:ext cx="5886450" cy="556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&gt; Create a new Project (Happy Birthday)</a:t>
            </a:r>
            <a:endParaRPr lang="en-US" altLang="en-GB" sz="2000"/>
          </a:p>
        </p:txBody>
      </p:sp>
      <p:sp>
        <p:nvSpPr>
          <p:cNvPr id="6" name="Google Shape;1490;p40"/>
          <p:cNvSpPr txBox="1"/>
          <p:nvPr/>
        </p:nvSpPr>
        <p:spPr>
          <a:xfrm>
            <a:off x="2306320" y="3028950"/>
            <a:ext cx="5886450" cy="556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&gt; Create a Birthday APP UI</a:t>
            </a:r>
            <a:endParaRPr lang="en-US" alt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 ( Happy Birthday  *Your CRUSH NAME * )</a:t>
            </a:r>
            <a:endParaRPr lang="en-US" altLang="en-GB" sz="2000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2"/>
          </p:nvPr>
        </p:nvPicPr>
        <p:blipFill>
          <a:blip r:embed="rId2"/>
          <a:srcRect l="10993" t="4636" r="11995" b="9681"/>
          <a:stretch>
            <a:fillRect/>
          </a:stretch>
        </p:blipFill>
        <p:spPr>
          <a:xfrm>
            <a:off x="179070" y="915035"/>
            <a:ext cx="2077720" cy="365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9126" name="Shape 9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/>
          <p:nvPr/>
        </p:nvSpPr>
        <p:spPr>
          <a:xfrm>
            <a:off x="323215" y="411480"/>
            <a:ext cx="8290560" cy="784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Thank you for Joining    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        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7" name="Google Shape;1326;p39"/>
          <p:cNvSpPr txBox="1"/>
          <p:nvPr/>
        </p:nvSpPr>
        <p:spPr>
          <a:xfrm>
            <a:off x="611505" y="1635760"/>
            <a:ext cx="8290560" cy="10852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        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2" name="Google Shape;1326;p39"/>
          <p:cNvSpPr txBox="1"/>
          <p:nvPr/>
        </p:nvSpPr>
        <p:spPr>
          <a:xfrm>
            <a:off x="323850" y="1061720"/>
            <a:ext cx="8290560" cy="641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Social Links : Reach out here        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" name="Google Shape;1326;p39"/>
          <p:cNvSpPr txBox="1"/>
          <p:nvPr/>
        </p:nvSpPr>
        <p:spPr>
          <a:xfrm>
            <a:off x="467360" y="2268855"/>
            <a:ext cx="6284595" cy="43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bg1"/>
                </a:solidFill>
              </a:rPr>
              <a:t>Linkedin  :  Sachin Saxena</a:t>
            </a:r>
            <a:endParaRPr lang="en-US" altLang="en-GB" sz="1800">
              <a:solidFill>
                <a:schemeClr val="bg1"/>
              </a:solidFill>
            </a:endParaRPr>
          </a:p>
        </p:txBody>
      </p:sp>
      <p:sp>
        <p:nvSpPr>
          <p:cNvPr id="4" name="Google Shape;1326;p39"/>
          <p:cNvSpPr txBox="1"/>
          <p:nvPr/>
        </p:nvSpPr>
        <p:spPr>
          <a:xfrm>
            <a:off x="467360" y="2771140"/>
            <a:ext cx="7519670" cy="43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bg1"/>
                </a:solidFill>
              </a:rPr>
              <a:t>Youtube  :  @ITwalebhaiya</a:t>
            </a:r>
            <a:endParaRPr lang="en-US" altLang="en-GB" sz="1800">
              <a:solidFill>
                <a:schemeClr val="bg1"/>
              </a:solidFill>
            </a:endParaRPr>
          </a:p>
        </p:txBody>
      </p:sp>
      <p:sp>
        <p:nvSpPr>
          <p:cNvPr id="5" name="Google Shape;1326;p39"/>
          <p:cNvSpPr txBox="1"/>
          <p:nvPr/>
        </p:nvSpPr>
        <p:spPr>
          <a:xfrm>
            <a:off x="467360" y="3273425"/>
            <a:ext cx="6196965" cy="43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bg1"/>
                </a:solidFill>
              </a:rPr>
              <a:t>Instagram :  @ytsaxena</a:t>
            </a:r>
            <a:endParaRPr lang="en-US" altLang="en-GB" sz="1800">
              <a:solidFill>
                <a:schemeClr val="bg1"/>
              </a:solidFill>
            </a:endParaRPr>
          </a:p>
        </p:txBody>
      </p:sp>
      <p:sp>
        <p:nvSpPr>
          <p:cNvPr id="6" name="Google Shape;1326;p39"/>
          <p:cNvSpPr txBox="1"/>
          <p:nvPr/>
        </p:nvSpPr>
        <p:spPr>
          <a:xfrm>
            <a:off x="450850" y="3759200"/>
            <a:ext cx="6417945" cy="43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bg1"/>
                </a:solidFill>
              </a:rPr>
              <a:t>Twitter        :  @sachins69358685</a:t>
            </a:r>
            <a:endParaRPr lang="en-US" altLang="en-GB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AAJ KA AJENDA </a:t>
            </a:r>
            <a:endParaRPr lang="en-US" altLang="en-GB"/>
          </a:p>
        </p:txBody>
      </p:sp>
      <p:sp>
        <p:nvSpPr>
          <p:cNvPr id="500" name="Google Shape;500;p28"/>
          <p:cNvSpPr txBox="1"/>
          <p:nvPr>
            <p:ph type="title" idx="2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501" name="Google Shape;501;p28"/>
          <p:cNvSpPr txBox="1"/>
          <p:nvPr>
            <p:ph type="title" idx="3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502" name="Google Shape;502;p28"/>
          <p:cNvSpPr txBox="1"/>
          <p:nvPr>
            <p:ph type="title" idx="4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503" name="Google Shape;503;p28"/>
          <p:cNvSpPr txBox="1"/>
          <p:nvPr>
            <p:ph type="title" idx="5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504" name="Google Shape;504;p28"/>
          <p:cNvSpPr txBox="1"/>
          <p:nvPr>
            <p:ph type="title" idx="6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505" name="Google Shape;505;p28"/>
          <p:cNvSpPr txBox="1"/>
          <p:nvPr>
            <p:ph type="title" idx="7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506" name="Google Shape;506;p28"/>
          <p:cNvSpPr txBox="1"/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US" altLang="en-GB"/>
          </a:p>
        </p:txBody>
      </p:sp>
      <p:sp>
        <p:nvSpPr>
          <p:cNvPr id="507" name="Google Shape;507;p28"/>
          <p:cNvSpPr txBox="1"/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Why Kotlin ?</a:t>
            </a:r>
            <a:endParaRPr lang="en-US" altLang="en-GB"/>
          </a:p>
        </p:txBody>
      </p:sp>
      <p:sp>
        <p:nvSpPr>
          <p:cNvPr id="508" name="Google Shape;508;p28"/>
          <p:cNvSpPr txBox="1"/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Tools 🔨</a:t>
            </a:r>
            <a:endParaRPr lang="en-US" altLang="en-GB"/>
          </a:p>
        </p:txBody>
      </p:sp>
      <p:sp>
        <p:nvSpPr>
          <p:cNvPr id="509" name="Google Shape;509;p28"/>
          <p:cNvSpPr txBox="1"/>
          <p:nvPr>
            <p:ph type="subTitle" idx="13"/>
          </p:nvPr>
        </p:nvSpPr>
        <p:spPr>
          <a:xfrm>
            <a:off x="721995" y="3511550"/>
            <a:ext cx="2691765" cy="125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Things You Should know Before Start Android Development</a:t>
            </a:r>
            <a:endParaRPr lang="en-US" altLang="en-GB"/>
          </a:p>
        </p:txBody>
      </p:sp>
      <p:sp>
        <p:nvSpPr>
          <p:cNvPr id="510" name="Google Shape;510;p28"/>
          <p:cNvSpPr txBox="1"/>
          <p:nvPr>
            <p:ph type="subTitle" idx="14"/>
          </p:nvPr>
        </p:nvSpPr>
        <p:spPr>
          <a:xfrm>
            <a:off x="3419475" y="3511550"/>
            <a:ext cx="2305685" cy="810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Resources</a:t>
            </a:r>
            <a:br>
              <a:rPr lang="en-US" altLang="en-GB"/>
            </a:br>
            <a:r>
              <a:rPr lang="en-US" altLang="en-GB"/>
              <a:t>&amp; 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Practice</a:t>
            </a:r>
            <a:endParaRPr lang="en-US" altLang="en-GB"/>
          </a:p>
        </p:txBody>
      </p:sp>
      <p:sp>
        <p:nvSpPr>
          <p:cNvPr id="511" name="Google Shape;511;p28"/>
          <p:cNvSpPr txBox="1"/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QnA / Future of Android / Market Trends</a:t>
            </a:r>
            <a:endParaRPr lang="en-US" altLang="en-GB"/>
          </a:p>
        </p:txBody>
      </p:sp>
      <p:sp>
        <p:nvSpPr>
          <p:cNvPr id="2" name="Text Box 1"/>
          <p:cNvSpPr txBox="1"/>
          <p:nvPr/>
        </p:nvSpPr>
        <p:spPr>
          <a:xfrm>
            <a:off x="9029065" y="22129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6566625" y="3360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 lang="en-GB"/>
          </a:p>
        </p:txBody>
      </p:sp>
      <p:sp>
        <p:nvSpPr>
          <p:cNvPr id="517" name="Google Shape;517;p29"/>
          <p:cNvSpPr/>
          <p:nvPr/>
        </p:nvSpPr>
        <p:spPr>
          <a:xfrm>
            <a:off x="6364375" y="2050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p29"/>
          <p:cNvSpPr/>
          <p:nvPr/>
        </p:nvSpPr>
        <p:spPr>
          <a:xfrm>
            <a:off x="5773025" y="519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99795" y="267335"/>
            <a:ext cx="7299325" cy="439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30"/>
          <p:cNvSpPr txBox="1"/>
          <p:nvPr/>
        </p:nvSpPr>
        <p:spPr>
          <a:xfrm>
            <a:off x="2339660" y="195480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9" name="Picture Placeholder 8"/>
          <p:cNvPicPr>
            <a:picLocks noChangeAspect="1"/>
          </p:cNvPicPr>
          <p:nvPr>
            <p:ph type="pic" idx="2"/>
          </p:nvPr>
        </p:nvPicPr>
        <p:blipFill>
          <a:blip r:embed="rId1"/>
          <a:srcRect l="4616" t="9580" r="7353" b="4142"/>
          <a:stretch>
            <a:fillRect/>
          </a:stretch>
        </p:blipFill>
        <p:spPr>
          <a:xfrm>
            <a:off x="2340610" y="1851025"/>
            <a:ext cx="4500245" cy="3197225"/>
          </a:xfrm>
          <a:prstGeom prst="rect">
            <a:avLst/>
          </a:prstGeom>
        </p:spPr>
      </p:pic>
      <p:sp>
        <p:nvSpPr>
          <p:cNvPr id="4" name="Google Shape;637;p30"/>
          <p:cNvSpPr txBox="1"/>
          <p:nvPr/>
        </p:nvSpPr>
        <p:spPr>
          <a:xfrm>
            <a:off x="539750" y="339725"/>
            <a:ext cx="7977505" cy="3226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Raise your hand up if u knew any </a:t>
            </a:r>
            <a:r>
              <a:rPr lang="en-US" altLang="en-GB">
                <a:solidFill>
                  <a:schemeClr val="bg1">
                    <a:lumMod val="50000"/>
                  </a:schemeClr>
                </a:solidFill>
              </a:rPr>
              <a:t>Programming Langugae</a:t>
            </a:r>
            <a:r>
              <a:rPr lang="en-US" altLang="en-GB"/>
              <a:t> ? </a:t>
            </a:r>
            <a:endParaRPr lang="en-US" altLang="en-GB"/>
          </a:p>
        </p:txBody>
      </p:sp>
      <p:sp>
        <p:nvSpPr>
          <p:cNvPr id="11" name="Rounded Rectangular Callout 10"/>
          <p:cNvSpPr/>
          <p:nvPr/>
        </p:nvSpPr>
        <p:spPr>
          <a:xfrm>
            <a:off x="539750" y="2931795"/>
            <a:ext cx="2002155" cy="1556385"/>
          </a:xfrm>
          <a:prstGeom prst="wedgeRoundRect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OOPs Based / Modern Programming Language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6660515" y="3003550"/>
            <a:ext cx="2002155" cy="1556385"/>
          </a:xfrm>
          <a:prstGeom prst="wedgeRoundRect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C++ / Java / Kotlin / Python / JavaScript etc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117090" y="411480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b="1">
                <a:sym typeface="+mn-ea"/>
              </a:rPr>
              <a:t>When Some one Said :</a:t>
            </a:r>
            <a:endParaRPr lang="en-US" altLang="en-GB" sz="3200" b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5560" y="4227830"/>
            <a:ext cx="80168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b="1">
                <a:sym typeface="+mn-ea"/>
              </a:rPr>
              <a:t>HTML is a Programming Language</a:t>
            </a:r>
            <a:endParaRPr lang="en-US" altLang="en-GB" sz="3200" b="1">
              <a:sym typeface="+mn-ea"/>
            </a:endParaRPr>
          </a:p>
        </p:txBody>
      </p:sp>
      <p:pic>
        <p:nvPicPr>
          <p:cNvPr id="11" name="Picture Placeholder 10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611505" y="1347470"/>
            <a:ext cx="5981700" cy="2530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1"/>
          <p:cNvSpPr txBox="1"/>
          <p:nvPr>
            <p:ph type="title"/>
          </p:nvPr>
        </p:nvSpPr>
        <p:spPr>
          <a:xfrm>
            <a:off x="2483605" y="195595"/>
            <a:ext cx="31122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grpSp>
        <p:nvGrpSpPr>
          <p:cNvPr id="768" name="Google Shape;768;p31"/>
          <p:cNvGrpSpPr/>
          <p:nvPr/>
        </p:nvGrpSpPr>
        <p:grpSpPr>
          <a:xfrm>
            <a:off x="7117715" y="492760"/>
            <a:ext cx="1732280" cy="3608070"/>
            <a:chOff x="7966375" y="1607325"/>
            <a:chExt cx="808500" cy="1526525"/>
          </a:xfrm>
        </p:grpSpPr>
        <p:sp>
          <p:nvSpPr>
            <p:cNvPr id="769" name="Google Shape;769;p31"/>
            <p:cNvSpPr/>
            <p:nvPr/>
          </p:nvSpPr>
          <p:spPr>
            <a:xfrm>
              <a:off x="7966375" y="1607325"/>
              <a:ext cx="808500" cy="1526525"/>
            </a:xfrm>
            <a:custGeom>
              <a:avLst/>
              <a:gdLst/>
              <a:ahLst/>
              <a:cxnLst/>
              <a:rect l="l" t="t" r="r" b="b"/>
              <a:pathLst>
                <a:path w="32340" h="61061" extrusionOk="0">
                  <a:moveTo>
                    <a:pt x="2842" y="1"/>
                  </a:moveTo>
                  <a:cubicBezTo>
                    <a:pt x="1269" y="1"/>
                    <a:pt x="1" y="1269"/>
                    <a:pt x="1" y="2831"/>
                  </a:cubicBezTo>
                  <a:lnTo>
                    <a:pt x="1" y="58230"/>
                  </a:lnTo>
                  <a:cubicBezTo>
                    <a:pt x="1" y="59792"/>
                    <a:pt x="1269" y="61061"/>
                    <a:pt x="2842" y="61061"/>
                  </a:cubicBezTo>
                  <a:lnTo>
                    <a:pt x="29509" y="61061"/>
                  </a:lnTo>
                  <a:cubicBezTo>
                    <a:pt x="31071" y="61061"/>
                    <a:pt x="32339" y="59792"/>
                    <a:pt x="32339" y="58230"/>
                  </a:cubicBezTo>
                  <a:lnTo>
                    <a:pt x="32339" y="2831"/>
                  </a:lnTo>
                  <a:cubicBezTo>
                    <a:pt x="32339" y="1269"/>
                    <a:pt x="31071" y="1"/>
                    <a:pt x="29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988400" y="1649000"/>
              <a:ext cx="764450" cy="1443175"/>
            </a:xfrm>
            <a:custGeom>
              <a:avLst/>
              <a:gdLst/>
              <a:ahLst/>
              <a:cxnLst/>
              <a:rect l="l" t="t" r="r" b="b"/>
              <a:pathLst>
                <a:path w="30578" h="57727" extrusionOk="0">
                  <a:moveTo>
                    <a:pt x="2684" y="1"/>
                  </a:moveTo>
                  <a:cubicBezTo>
                    <a:pt x="1206" y="1"/>
                    <a:pt x="0" y="1196"/>
                    <a:pt x="0" y="2684"/>
                  </a:cubicBezTo>
                  <a:lnTo>
                    <a:pt x="0" y="55043"/>
                  </a:lnTo>
                  <a:cubicBezTo>
                    <a:pt x="0" y="56521"/>
                    <a:pt x="1206" y="57727"/>
                    <a:pt x="2684" y="57727"/>
                  </a:cubicBezTo>
                  <a:lnTo>
                    <a:pt x="27894" y="57727"/>
                  </a:lnTo>
                  <a:cubicBezTo>
                    <a:pt x="29383" y="57727"/>
                    <a:pt x="30578" y="56521"/>
                    <a:pt x="30578" y="55043"/>
                  </a:cubicBezTo>
                  <a:lnTo>
                    <a:pt x="30578" y="2684"/>
                  </a:lnTo>
                  <a:cubicBezTo>
                    <a:pt x="30578" y="1196"/>
                    <a:pt x="29383" y="1"/>
                    <a:pt x="27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8304700" y="2424700"/>
              <a:ext cx="448150" cy="607200"/>
            </a:xfrm>
            <a:custGeom>
              <a:avLst/>
              <a:gdLst/>
              <a:ahLst/>
              <a:cxnLst/>
              <a:rect l="l" t="t" r="r" b="b"/>
              <a:pathLst>
                <a:path w="17926" h="24288" extrusionOk="0">
                  <a:moveTo>
                    <a:pt x="12139" y="0"/>
                  </a:moveTo>
                  <a:cubicBezTo>
                    <a:pt x="5431" y="0"/>
                    <a:pt x="1" y="5430"/>
                    <a:pt x="1" y="12139"/>
                  </a:cubicBezTo>
                  <a:cubicBezTo>
                    <a:pt x="1" y="18848"/>
                    <a:pt x="5431" y="24288"/>
                    <a:pt x="12139" y="24288"/>
                  </a:cubicBezTo>
                  <a:cubicBezTo>
                    <a:pt x="14236" y="24288"/>
                    <a:pt x="16206" y="23753"/>
                    <a:pt x="17926" y="22820"/>
                  </a:cubicBezTo>
                  <a:lnTo>
                    <a:pt x="17926" y="2558"/>
                  </a:lnTo>
                  <a:cubicBezTo>
                    <a:pt x="17926" y="2107"/>
                    <a:pt x="17810" y="1678"/>
                    <a:pt x="17622" y="1311"/>
                  </a:cubicBezTo>
                  <a:cubicBezTo>
                    <a:pt x="15976" y="472"/>
                    <a:pt x="14110" y="0"/>
                    <a:pt x="12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988400" y="2237850"/>
              <a:ext cx="263925" cy="601700"/>
            </a:xfrm>
            <a:custGeom>
              <a:avLst/>
              <a:gdLst/>
              <a:ahLst/>
              <a:cxnLst/>
              <a:rect l="l" t="t" r="r" b="b"/>
              <a:pathLst>
                <a:path w="10557" h="24068" extrusionOk="0">
                  <a:moveTo>
                    <a:pt x="0" y="0"/>
                  </a:moveTo>
                  <a:lnTo>
                    <a:pt x="0" y="24068"/>
                  </a:lnTo>
                  <a:cubicBezTo>
                    <a:pt x="5965" y="23292"/>
                    <a:pt x="10556" y="18208"/>
                    <a:pt x="10556" y="12034"/>
                  </a:cubicBezTo>
                  <a:cubicBezTo>
                    <a:pt x="10556" y="5871"/>
                    <a:pt x="5965" y="7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8195425" y="1612850"/>
              <a:ext cx="315275" cy="65525"/>
            </a:xfrm>
            <a:custGeom>
              <a:avLst/>
              <a:gdLst/>
              <a:ahLst/>
              <a:cxnLst/>
              <a:rect l="l" t="t" r="r" b="b"/>
              <a:pathLst>
                <a:path w="12611" h="2621" extrusionOk="0">
                  <a:moveTo>
                    <a:pt x="0" y="0"/>
                  </a:moveTo>
                  <a:lnTo>
                    <a:pt x="0" y="1562"/>
                  </a:lnTo>
                  <a:cubicBezTo>
                    <a:pt x="0" y="2149"/>
                    <a:pt x="472" y="2621"/>
                    <a:pt x="1059" y="2621"/>
                  </a:cubicBezTo>
                  <a:lnTo>
                    <a:pt x="11542" y="2621"/>
                  </a:lnTo>
                  <a:cubicBezTo>
                    <a:pt x="12129" y="2621"/>
                    <a:pt x="12611" y="2149"/>
                    <a:pt x="12611" y="1562"/>
                  </a:cubicBezTo>
                  <a:lnTo>
                    <a:pt x="12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8676050" y="1704025"/>
              <a:ext cx="19150" cy="41700"/>
            </a:xfrm>
            <a:custGeom>
              <a:avLst/>
              <a:gdLst/>
              <a:ahLst/>
              <a:cxnLst/>
              <a:rect l="l" t="t" r="r" b="b"/>
              <a:pathLst>
                <a:path w="766" h="1668" extrusionOk="0">
                  <a:moveTo>
                    <a:pt x="147" y="1"/>
                  </a:moveTo>
                  <a:lnTo>
                    <a:pt x="147" y="148"/>
                  </a:lnTo>
                  <a:lnTo>
                    <a:pt x="0" y="148"/>
                  </a:lnTo>
                  <a:lnTo>
                    <a:pt x="0" y="1668"/>
                  </a:lnTo>
                  <a:lnTo>
                    <a:pt x="765" y="1668"/>
                  </a:lnTo>
                  <a:lnTo>
                    <a:pt x="765" y="148"/>
                  </a:lnTo>
                  <a:lnTo>
                    <a:pt x="619" y="14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8677350" y="1716625"/>
              <a:ext cx="16525" cy="27800"/>
            </a:xfrm>
            <a:custGeom>
              <a:avLst/>
              <a:gdLst/>
              <a:ahLst/>
              <a:cxnLst/>
              <a:rect l="l" t="t" r="r" b="b"/>
              <a:pathLst>
                <a:path w="661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661" y="111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8656125" y="1713475"/>
              <a:ext cx="7625" cy="32250"/>
            </a:xfrm>
            <a:custGeom>
              <a:avLst/>
              <a:gdLst/>
              <a:ahLst/>
              <a:cxnLst/>
              <a:rect l="l" t="t" r="r" b="b"/>
              <a:pathLst>
                <a:path w="30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305" y="129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8645650" y="1719750"/>
              <a:ext cx="7625" cy="25975"/>
            </a:xfrm>
            <a:custGeom>
              <a:avLst/>
              <a:gdLst/>
              <a:ahLst/>
              <a:cxnLst/>
              <a:rect l="l" t="t" r="r" b="b"/>
              <a:pathLst>
                <a:path w="305" h="1039" extrusionOk="0">
                  <a:moveTo>
                    <a:pt x="0" y="1"/>
                  </a:moveTo>
                  <a:lnTo>
                    <a:pt x="0" y="1039"/>
                  </a:lnTo>
                  <a:lnTo>
                    <a:pt x="304" y="1039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8635425" y="1726300"/>
              <a:ext cx="7625" cy="19425"/>
            </a:xfrm>
            <a:custGeom>
              <a:avLst/>
              <a:gdLst/>
              <a:ahLst/>
              <a:cxnLst/>
              <a:rect l="l" t="t" r="r" b="b"/>
              <a:pathLst>
                <a:path w="305" h="777" extrusionOk="0">
                  <a:moveTo>
                    <a:pt x="0" y="1"/>
                  </a:moveTo>
                  <a:lnTo>
                    <a:pt x="0" y="777"/>
                  </a:lnTo>
                  <a:lnTo>
                    <a:pt x="304" y="77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8624950" y="1732600"/>
              <a:ext cx="7625" cy="13125"/>
            </a:xfrm>
            <a:custGeom>
              <a:avLst/>
              <a:gdLst/>
              <a:ahLst/>
              <a:cxnLst/>
              <a:rect l="l" t="t" r="r" b="b"/>
              <a:pathLst>
                <a:path w="305" h="525" extrusionOk="0">
                  <a:moveTo>
                    <a:pt x="0" y="1"/>
                  </a:moveTo>
                  <a:lnTo>
                    <a:pt x="0" y="525"/>
                  </a:lnTo>
                  <a:lnTo>
                    <a:pt x="304" y="5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8575400" y="1707975"/>
              <a:ext cx="55075" cy="16525"/>
            </a:xfrm>
            <a:custGeom>
              <a:avLst/>
              <a:gdLst/>
              <a:ahLst/>
              <a:cxnLst/>
              <a:rect l="l" t="t" r="r" b="b"/>
              <a:pathLst>
                <a:path w="2203" h="661" extrusionOk="0">
                  <a:moveTo>
                    <a:pt x="1102" y="0"/>
                  </a:moveTo>
                  <a:cubicBezTo>
                    <a:pt x="672" y="0"/>
                    <a:pt x="274" y="189"/>
                    <a:pt x="1" y="482"/>
                  </a:cubicBezTo>
                  <a:lnTo>
                    <a:pt x="179" y="661"/>
                  </a:lnTo>
                  <a:cubicBezTo>
                    <a:pt x="410" y="409"/>
                    <a:pt x="735" y="241"/>
                    <a:pt x="1102" y="241"/>
                  </a:cubicBezTo>
                  <a:cubicBezTo>
                    <a:pt x="1468" y="241"/>
                    <a:pt x="1804" y="409"/>
                    <a:pt x="2024" y="661"/>
                  </a:cubicBezTo>
                  <a:lnTo>
                    <a:pt x="2202" y="482"/>
                  </a:lnTo>
                  <a:cubicBezTo>
                    <a:pt x="1930" y="189"/>
                    <a:pt x="1542" y="0"/>
                    <a:pt x="1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582750" y="1718175"/>
              <a:ext cx="40375" cy="13675"/>
            </a:xfrm>
            <a:custGeom>
              <a:avLst/>
              <a:gdLst/>
              <a:ahLst/>
              <a:cxnLst/>
              <a:rect l="l" t="t" r="r" b="b"/>
              <a:pathLst>
                <a:path w="1615" h="547" extrusionOk="0">
                  <a:moveTo>
                    <a:pt x="808" y="1"/>
                  </a:moveTo>
                  <a:cubicBezTo>
                    <a:pt x="483" y="1"/>
                    <a:pt x="200" y="148"/>
                    <a:pt x="0" y="368"/>
                  </a:cubicBezTo>
                  <a:lnTo>
                    <a:pt x="168" y="546"/>
                  </a:lnTo>
                  <a:cubicBezTo>
                    <a:pt x="325" y="357"/>
                    <a:pt x="556" y="242"/>
                    <a:pt x="808" y="242"/>
                  </a:cubicBezTo>
                  <a:cubicBezTo>
                    <a:pt x="1070" y="242"/>
                    <a:pt x="1290" y="357"/>
                    <a:pt x="1447" y="546"/>
                  </a:cubicBezTo>
                  <a:lnTo>
                    <a:pt x="1615" y="368"/>
                  </a:lnTo>
                  <a:cubicBezTo>
                    <a:pt x="1416" y="148"/>
                    <a:pt x="1133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8590075" y="1728400"/>
              <a:ext cx="25725" cy="10525"/>
            </a:xfrm>
            <a:custGeom>
              <a:avLst/>
              <a:gdLst/>
              <a:ahLst/>
              <a:cxnLst/>
              <a:rect l="l" t="t" r="r" b="b"/>
              <a:pathLst>
                <a:path w="1029" h="421" extrusionOk="0">
                  <a:moveTo>
                    <a:pt x="515" y="1"/>
                  </a:moveTo>
                  <a:cubicBezTo>
                    <a:pt x="305" y="1"/>
                    <a:pt x="127" y="106"/>
                    <a:pt x="1" y="252"/>
                  </a:cubicBezTo>
                  <a:lnTo>
                    <a:pt x="169" y="420"/>
                  </a:lnTo>
                  <a:cubicBezTo>
                    <a:pt x="253" y="315"/>
                    <a:pt x="378" y="242"/>
                    <a:pt x="515" y="242"/>
                  </a:cubicBezTo>
                  <a:cubicBezTo>
                    <a:pt x="661" y="242"/>
                    <a:pt x="787" y="315"/>
                    <a:pt x="861" y="420"/>
                  </a:cubicBezTo>
                  <a:lnTo>
                    <a:pt x="1028" y="252"/>
                  </a:lnTo>
                  <a:cubicBezTo>
                    <a:pt x="913" y="106"/>
                    <a:pt x="724" y="1"/>
                    <a:pt x="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8597675" y="1739150"/>
              <a:ext cx="10525" cy="8400"/>
            </a:xfrm>
            <a:custGeom>
              <a:avLst/>
              <a:gdLst/>
              <a:ahLst/>
              <a:cxnLst/>
              <a:rect l="l" t="t" r="r" b="b"/>
              <a:pathLst>
                <a:path w="421" h="336" extrusionOk="0">
                  <a:moveTo>
                    <a:pt x="211" y="1"/>
                  </a:moveTo>
                  <a:cubicBezTo>
                    <a:pt x="116" y="1"/>
                    <a:pt x="43" y="53"/>
                    <a:pt x="1" y="126"/>
                  </a:cubicBezTo>
                  <a:lnTo>
                    <a:pt x="211" y="336"/>
                  </a:lnTo>
                  <a:lnTo>
                    <a:pt x="420" y="126"/>
                  </a:lnTo>
                  <a:cubicBezTo>
                    <a:pt x="378" y="53"/>
                    <a:pt x="305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8050500" y="1718175"/>
              <a:ext cx="7900" cy="21525"/>
            </a:xfrm>
            <a:custGeom>
              <a:avLst/>
              <a:gdLst/>
              <a:ahLst/>
              <a:cxnLst/>
              <a:rect l="l" t="t" r="r" b="b"/>
              <a:pathLst>
                <a:path w="316" h="861" extrusionOk="0">
                  <a:moveTo>
                    <a:pt x="1" y="1"/>
                  </a:moveTo>
                  <a:lnTo>
                    <a:pt x="1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8061775" y="1718175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8074100" y="1735475"/>
              <a:ext cx="4200" cy="4225"/>
            </a:xfrm>
            <a:custGeom>
              <a:avLst/>
              <a:gdLst/>
              <a:ahLst/>
              <a:cxnLst/>
              <a:rect l="l" t="t" r="r" b="b"/>
              <a:pathLst>
                <a:path w="168" h="169" extrusionOk="0">
                  <a:moveTo>
                    <a:pt x="84" y="1"/>
                  </a:moveTo>
                  <a:cubicBezTo>
                    <a:pt x="42" y="1"/>
                    <a:pt x="0" y="43"/>
                    <a:pt x="0" y="85"/>
                  </a:cubicBezTo>
                  <a:cubicBezTo>
                    <a:pt x="0" y="137"/>
                    <a:pt x="42" y="169"/>
                    <a:pt x="84" y="169"/>
                  </a:cubicBezTo>
                  <a:cubicBezTo>
                    <a:pt x="126" y="169"/>
                    <a:pt x="168" y="137"/>
                    <a:pt x="168" y="85"/>
                  </a:cubicBezTo>
                  <a:cubicBezTo>
                    <a:pt x="168" y="43"/>
                    <a:pt x="126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8080125" y="1718175"/>
              <a:ext cx="16000" cy="21775"/>
            </a:xfrm>
            <a:custGeom>
              <a:avLst/>
              <a:gdLst/>
              <a:ahLst/>
              <a:cxnLst/>
              <a:rect l="l" t="t" r="r" b="b"/>
              <a:pathLst>
                <a:path w="640" h="871" extrusionOk="0">
                  <a:moveTo>
                    <a:pt x="42" y="1"/>
                  </a:moveTo>
                  <a:lnTo>
                    <a:pt x="42" y="106"/>
                  </a:lnTo>
                  <a:lnTo>
                    <a:pt x="451" y="106"/>
                  </a:lnTo>
                  <a:lnTo>
                    <a:pt x="241" y="368"/>
                  </a:lnTo>
                  <a:lnTo>
                    <a:pt x="241" y="462"/>
                  </a:lnTo>
                  <a:lnTo>
                    <a:pt x="304" y="462"/>
                  </a:lnTo>
                  <a:cubicBezTo>
                    <a:pt x="451" y="462"/>
                    <a:pt x="514" y="515"/>
                    <a:pt x="514" y="609"/>
                  </a:cubicBezTo>
                  <a:cubicBezTo>
                    <a:pt x="514" y="703"/>
                    <a:pt x="441" y="756"/>
                    <a:pt x="315" y="756"/>
                  </a:cubicBezTo>
                  <a:cubicBezTo>
                    <a:pt x="210" y="756"/>
                    <a:pt x="116" y="724"/>
                    <a:pt x="63" y="661"/>
                  </a:cubicBezTo>
                  <a:lnTo>
                    <a:pt x="0" y="766"/>
                  </a:lnTo>
                  <a:cubicBezTo>
                    <a:pt x="74" y="829"/>
                    <a:pt x="189" y="871"/>
                    <a:pt x="315" y="871"/>
                  </a:cubicBezTo>
                  <a:cubicBezTo>
                    <a:pt x="535" y="871"/>
                    <a:pt x="640" y="745"/>
                    <a:pt x="640" y="609"/>
                  </a:cubicBezTo>
                  <a:cubicBezTo>
                    <a:pt x="640" y="473"/>
                    <a:pt x="556" y="378"/>
                    <a:pt x="378" y="357"/>
                  </a:cubicBezTo>
                  <a:lnTo>
                    <a:pt x="608" y="8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8098975" y="1717925"/>
              <a:ext cx="17600" cy="22025"/>
            </a:xfrm>
            <a:custGeom>
              <a:avLst/>
              <a:gdLst/>
              <a:ahLst/>
              <a:cxnLst/>
              <a:rect l="l" t="t" r="r" b="b"/>
              <a:pathLst>
                <a:path w="704" h="881" extrusionOk="0">
                  <a:moveTo>
                    <a:pt x="347" y="105"/>
                  </a:moveTo>
                  <a:cubicBezTo>
                    <a:pt x="483" y="105"/>
                    <a:pt x="578" y="221"/>
                    <a:pt x="578" y="441"/>
                  </a:cubicBezTo>
                  <a:cubicBezTo>
                    <a:pt x="578" y="661"/>
                    <a:pt x="483" y="766"/>
                    <a:pt x="347" y="766"/>
                  </a:cubicBezTo>
                  <a:cubicBezTo>
                    <a:pt x="211" y="766"/>
                    <a:pt x="127" y="661"/>
                    <a:pt x="127" y="441"/>
                  </a:cubicBezTo>
                  <a:cubicBezTo>
                    <a:pt x="127" y="221"/>
                    <a:pt x="211" y="105"/>
                    <a:pt x="347" y="105"/>
                  </a:cubicBezTo>
                  <a:close/>
                  <a:moveTo>
                    <a:pt x="347" y="0"/>
                  </a:moveTo>
                  <a:cubicBezTo>
                    <a:pt x="148" y="0"/>
                    <a:pt x="1" y="158"/>
                    <a:pt x="1" y="441"/>
                  </a:cubicBezTo>
                  <a:cubicBezTo>
                    <a:pt x="1" y="713"/>
                    <a:pt x="148" y="881"/>
                    <a:pt x="347" y="881"/>
                  </a:cubicBezTo>
                  <a:cubicBezTo>
                    <a:pt x="546" y="881"/>
                    <a:pt x="703" y="713"/>
                    <a:pt x="703" y="441"/>
                  </a:cubicBezTo>
                  <a:cubicBezTo>
                    <a:pt x="703" y="158"/>
                    <a:pt x="54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8246000" y="1793650"/>
              <a:ext cx="27275" cy="30700"/>
            </a:xfrm>
            <a:custGeom>
              <a:avLst/>
              <a:gdLst/>
              <a:ahLst/>
              <a:cxnLst/>
              <a:rect l="l" t="t" r="r" b="b"/>
              <a:pathLst>
                <a:path w="1091" h="1228" extrusionOk="0">
                  <a:moveTo>
                    <a:pt x="1" y="1"/>
                  </a:moveTo>
                  <a:lnTo>
                    <a:pt x="1" y="1227"/>
                  </a:lnTo>
                  <a:lnTo>
                    <a:pt x="231" y="1227"/>
                  </a:lnTo>
                  <a:lnTo>
                    <a:pt x="231" y="703"/>
                  </a:lnTo>
                  <a:lnTo>
                    <a:pt x="860" y="703"/>
                  </a:lnTo>
                  <a:lnTo>
                    <a:pt x="860" y="1227"/>
                  </a:lnTo>
                  <a:lnTo>
                    <a:pt x="1091" y="1227"/>
                  </a:lnTo>
                  <a:lnTo>
                    <a:pt x="1091" y="1"/>
                  </a:lnTo>
                  <a:lnTo>
                    <a:pt x="860" y="1"/>
                  </a:lnTo>
                  <a:lnTo>
                    <a:pt x="860" y="504"/>
                  </a:lnTo>
                  <a:lnTo>
                    <a:pt x="231" y="504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8279025" y="1800725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56" y="169"/>
                    <a:pt x="608" y="190"/>
                    <a:pt x="661" y="232"/>
                  </a:cubicBezTo>
                  <a:cubicBezTo>
                    <a:pt x="713" y="273"/>
                    <a:pt x="734" y="336"/>
                    <a:pt x="745" y="399"/>
                  </a:cubicBezTo>
                  <a:lnTo>
                    <a:pt x="221" y="399"/>
                  </a:lnTo>
                  <a:cubicBezTo>
                    <a:pt x="231" y="326"/>
                    <a:pt x="252" y="273"/>
                    <a:pt x="304" y="232"/>
                  </a:cubicBezTo>
                  <a:cubicBezTo>
                    <a:pt x="357" y="190"/>
                    <a:pt x="409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88" y="1"/>
                    <a:pt x="304" y="22"/>
                    <a:pt x="231" y="53"/>
                  </a:cubicBezTo>
                  <a:cubicBezTo>
                    <a:pt x="158" y="95"/>
                    <a:pt x="105" y="158"/>
                    <a:pt x="63" y="232"/>
                  </a:cubicBezTo>
                  <a:cubicBezTo>
                    <a:pt x="21" y="305"/>
                    <a:pt x="0" y="378"/>
                    <a:pt x="0" y="473"/>
                  </a:cubicBezTo>
                  <a:cubicBezTo>
                    <a:pt x="0" y="567"/>
                    <a:pt x="21" y="651"/>
                    <a:pt x="63" y="724"/>
                  </a:cubicBezTo>
                  <a:cubicBezTo>
                    <a:pt x="105" y="798"/>
                    <a:pt x="168" y="850"/>
                    <a:pt x="241" y="892"/>
                  </a:cubicBezTo>
                  <a:cubicBezTo>
                    <a:pt x="325" y="934"/>
                    <a:pt x="409" y="955"/>
                    <a:pt x="514" y="955"/>
                  </a:cubicBezTo>
                  <a:cubicBezTo>
                    <a:pt x="598" y="955"/>
                    <a:pt x="671" y="944"/>
                    <a:pt x="734" y="913"/>
                  </a:cubicBezTo>
                  <a:cubicBezTo>
                    <a:pt x="797" y="892"/>
                    <a:pt x="849" y="850"/>
                    <a:pt x="891" y="798"/>
                  </a:cubicBezTo>
                  <a:lnTo>
                    <a:pt x="776" y="661"/>
                  </a:lnTo>
                  <a:cubicBezTo>
                    <a:pt x="703" y="735"/>
                    <a:pt x="619" y="766"/>
                    <a:pt x="524" y="766"/>
                  </a:cubicBezTo>
                  <a:cubicBezTo>
                    <a:pt x="441" y="766"/>
                    <a:pt x="378" y="745"/>
                    <a:pt x="315" y="703"/>
                  </a:cubicBezTo>
                  <a:cubicBezTo>
                    <a:pt x="262" y="672"/>
                    <a:pt x="231" y="609"/>
                    <a:pt x="221" y="546"/>
                  </a:cubicBezTo>
                  <a:lnTo>
                    <a:pt x="95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33" y="294"/>
                    <a:pt x="891" y="232"/>
                  </a:cubicBezTo>
                  <a:cubicBezTo>
                    <a:pt x="849" y="158"/>
                    <a:pt x="797" y="95"/>
                    <a:pt x="724" y="53"/>
                  </a:cubicBezTo>
                  <a:cubicBezTo>
                    <a:pt x="650" y="22"/>
                    <a:pt x="577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8308100" y="1791825"/>
              <a:ext cx="5550" cy="32525"/>
            </a:xfrm>
            <a:custGeom>
              <a:avLst/>
              <a:gdLst/>
              <a:ahLst/>
              <a:cxnLst/>
              <a:rect l="l" t="t" r="r" b="b"/>
              <a:pathLst>
                <a:path w="222" h="1301" extrusionOk="0">
                  <a:moveTo>
                    <a:pt x="1" y="1"/>
                  </a:moveTo>
                  <a:lnTo>
                    <a:pt x="1" y="1300"/>
                  </a:lnTo>
                  <a:lnTo>
                    <a:pt x="221" y="130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8320700" y="1791825"/>
              <a:ext cx="5525" cy="32525"/>
            </a:xfrm>
            <a:custGeom>
              <a:avLst/>
              <a:gdLst/>
              <a:ahLst/>
              <a:cxnLst/>
              <a:rect l="l" t="t" r="r" b="b"/>
              <a:pathLst>
                <a:path w="221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220" y="1300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8331425" y="1800725"/>
              <a:ext cx="24925" cy="23875"/>
            </a:xfrm>
            <a:custGeom>
              <a:avLst/>
              <a:gdLst/>
              <a:ahLst/>
              <a:cxnLst/>
              <a:rect l="l" t="t" r="r" b="b"/>
              <a:pathLst>
                <a:path w="997" h="955" extrusionOk="0">
                  <a:moveTo>
                    <a:pt x="494" y="179"/>
                  </a:moveTo>
                  <a:cubicBezTo>
                    <a:pt x="577" y="179"/>
                    <a:pt x="640" y="211"/>
                    <a:pt x="693" y="263"/>
                  </a:cubicBezTo>
                  <a:cubicBezTo>
                    <a:pt x="745" y="315"/>
                    <a:pt x="777" y="389"/>
                    <a:pt x="777" y="473"/>
                  </a:cubicBezTo>
                  <a:cubicBezTo>
                    <a:pt x="777" y="556"/>
                    <a:pt x="745" y="630"/>
                    <a:pt x="693" y="682"/>
                  </a:cubicBezTo>
                  <a:cubicBezTo>
                    <a:pt x="640" y="735"/>
                    <a:pt x="577" y="766"/>
                    <a:pt x="494" y="766"/>
                  </a:cubicBezTo>
                  <a:cubicBezTo>
                    <a:pt x="420" y="766"/>
                    <a:pt x="347" y="735"/>
                    <a:pt x="294" y="682"/>
                  </a:cubicBezTo>
                  <a:cubicBezTo>
                    <a:pt x="242" y="630"/>
                    <a:pt x="221" y="556"/>
                    <a:pt x="221" y="473"/>
                  </a:cubicBezTo>
                  <a:cubicBezTo>
                    <a:pt x="221" y="389"/>
                    <a:pt x="242" y="315"/>
                    <a:pt x="294" y="263"/>
                  </a:cubicBezTo>
                  <a:cubicBezTo>
                    <a:pt x="347" y="211"/>
                    <a:pt x="420" y="179"/>
                    <a:pt x="494" y="179"/>
                  </a:cubicBezTo>
                  <a:close/>
                  <a:moveTo>
                    <a:pt x="494" y="1"/>
                  </a:moveTo>
                  <a:cubicBezTo>
                    <a:pt x="399" y="1"/>
                    <a:pt x="315" y="22"/>
                    <a:pt x="242" y="53"/>
                  </a:cubicBezTo>
                  <a:cubicBezTo>
                    <a:pt x="169" y="95"/>
                    <a:pt x="106" y="158"/>
                    <a:pt x="64" y="232"/>
                  </a:cubicBezTo>
                  <a:cubicBezTo>
                    <a:pt x="22" y="305"/>
                    <a:pt x="1" y="378"/>
                    <a:pt x="1" y="473"/>
                  </a:cubicBezTo>
                  <a:cubicBezTo>
                    <a:pt x="1" y="567"/>
                    <a:pt x="22" y="651"/>
                    <a:pt x="64" y="724"/>
                  </a:cubicBezTo>
                  <a:cubicBezTo>
                    <a:pt x="106" y="798"/>
                    <a:pt x="169" y="850"/>
                    <a:pt x="242" y="892"/>
                  </a:cubicBezTo>
                  <a:cubicBezTo>
                    <a:pt x="315" y="934"/>
                    <a:pt x="399" y="955"/>
                    <a:pt x="494" y="955"/>
                  </a:cubicBezTo>
                  <a:cubicBezTo>
                    <a:pt x="588" y="955"/>
                    <a:pt x="682" y="934"/>
                    <a:pt x="756" y="892"/>
                  </a:cubicBezTo>
                  <a:cubicBezTo>
                    <a:pt x="829" y="850"/>
                    <a:pt x="892" y="798"/>
                    <a:pt x="934" y="724"/>
                  </a:cubicBezTo>
                  <a:cubicBezTo>
                    <a:pt x="976" y="651"/>
                    <a:pt x="997" y="567"/>
                    <a:pt x="997" y="473"/>
                  </a:cubicBezTo>
                  <a:cubicBezTo>
                    <a:pt x="997" y="378"/>
                    <a:pt x="976" y="305"/>
                    <a:pt x="934" y="232"/>
                  </a:cubicBezTo>
                  <a:cubicBezTo>
                    <a:pt x="892" y="158"/>
                    <a:pt x="829" y="95"/>
                    <a:pt x="756" y="53"/>
                  </a:cubicBezTo>
                  <a:cubicBezTo>
                    <a:pt x="682" y="2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8359200" y="1817250"/>
              <a:ext cx="7100" cy="13650"/>
            </a:xfrm>
            <a:custGeom>
              <a:avLst/>
              <a:gdLst/>
              <a:ahLst/>
              <a:cxnLst/>
              <a:rect l="l" t="t" r="r" b="b"/>
              <a:pathLst>
                <a:path w="284" h="546" extrusionOk="0">
                  <a:moveTo>
                    <a:pt x="148" y="0"/>
                  </a:moveTo>
                  <a:cubicBezTo>
                    <a:pt x="106" y="0"/>
                    <a:pt x="74" y="11"/>
                    <a:pt x="43" y="42"/>
                  </a:cubicBezTo>
                  <a:cubicBezTo>
                    <a:pt x="22" y="74"/>
                    <a:pt x="1" y="105"/>
                    <a:pt x="1" y="147"/>
                  </a:cubicBezTo>
                  <a:cubicBezTo>
                    <a:pt x="1" y="178"/>
                    <a:pt x="11" y="199"/>
                    <a:pt x="32" y="231"/>
                  </a:cubicBezTo>
                  <a:cubicBezTo>
                    <a:pt x="43" y="252"/>
                    <a:pt x="64" y="262"/>
                    <a:pt x="85" y="273"/>
                  </a:cubicBezTo>
                  <a:lnTo>
                    <a:pt x="22" y="545"/>
                  </a:lnTo>
                  <a:lnTo>
                    <a:pt x="158" y="545"/>
                  </a:lnTo>
                  <a:lnTo>
                    <a:pt x="253" y="294"/>
                  </a:lnTo>
                  <a:cubicBezTo>
                    <a:pt x="263" y="252"/>
                    <a:pt x="274" y="231"/>
                    <a:pt x="284" y="210"/>
                  </a:cubicBezTo>
                  <a:cubicBezTo>
                    <a:pt x="284" y="189"/>
                    <a:pt x="284" y="168"/>
                    <a:pt x="284" y="147"/>
                  </a:cubicBezTo>
                  <a:cubicBezTo>
                    <a:pt x="284" y="105"/>
                    <a:pt x="274" y="74"/>
                    <a:pt x="253" y="42"/>
                  </a:cubicBezTo>
                  <a:cubicBezTo>
                    <a:pt x="221" y="11"/>
                    <a:pt x="190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8384375" y="1793650"/>
              <a:ext cx="27000" cy="30700"/>
            </a:xfrm>
            <a:custGeom>
              <a:avLst/>
              <a:gdLst/>
              <a:ahLst/>
              <a:cxnLst/>
              <a:rect l="l" t="t" r="r" b="b"/>
              <a:pathLst>
                <a:path w="1080" h="1228" extrusionOk="0">
                  <a:moveTo>
                    <a:pt x="0" y="1"/>
                  </a:moveTo>
                  <a:lnTo>
                    <a:pt x="0" y="1227"/>
                  </a:lnTo>
                  <a:lnTo>
                    <a:pt x="220" y="1227"/>
                  </a:lnTo>
                  <a:lnTo>
                    <a:pt x="220" y="399"/>
                  </a:lnTo>
                  <a:lnTo>
                    <a:pt x="902" y="1227"/>
                  </a:lnTo>
                  <a:lnTo>
                    <a:pt x="1080" y="1227"/>
                  </a:lnTo>
                  <a:lnTo>
                    <a:pt x="1080" y="1"/>
                  </a:lnTo>
                  <a:lnTo>
                    <a:pt x="860" y="1"/>
                  </a:lnTo>
                  <a:lnTo>
                    <a:pt x="860" y="829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8417400" y="1800725"/>
              <a:ext cx="21250" cy="23875"/>
            </a:xfrm>
            <a:custGeom>
              <a:avLst/>
              <a:gdLst/>
              <a:ahLst/>
              <a:cxnLst/>
              <a:rect l="l" t="t" r="r" b="b"/>
              <a:pathLst>
                <a:path w="850" h="955" extrusionOk="0">
                  <a:moveTo>
                    <a:pt x="629" y="536"/>
                  </a:moveTo>
                  <a:lnTo>
                    <a:pt x="629" y="651"/>
                  </a:lnTo>
                  <a:cubicBezTo>
                    <a:pt x="619" y="693"/>
                    <a:pt x="587" y="735"/>
                    <a:pt x="545" y="756"/>
                  </a:cubicBezTo>
                  <a:cubicBezTo>
                    <a:pt x="503" y="777"/>
                    <a:pt x="451" y="798"/>
                    <a:pt x="398" y="798"/>
                  </a:cubicBezTo>
                  <a:cubicBezTo>
                    <a:pt x="346" y="798"/>
                    <a:pt x="294" y="787"/>
                    <a:pt x="262" y="756"/>
                  </a:cubicBezTo>
                  <a:cubicBezTo>
                    <a:pt x="231" y="735"/>
                    <a:pt x="220" y="703"/>
                    <a:pt x="220" y="661"/>
                  </a:cubicBezTo>
                  <a:cubicBezTo>
                    <a:pt x="220" y="577"/>
                    <a:pt x="283" y="536"/>
                    <a:pt x="409" y="536"/>
                  </a:cubicBezTo>
                  <a:close/>
                  <a:moveTo>
                    <a:pt x="430" y="1"/>
                  </a:moveTo>
                  <a:cubicBezTo>
                    <a:pt x="346" y="1"/>
                    <a:pt x="283" y="11"/>
                    <a:pt x="210" y="22"/>
                  </a:cubicBezTo>
                  <a:cubicBezTo>
                    <a:pt x="136" y="43"/>
                    <a:pt x="84" y="74"/>
                    <a:pt x="32" y="116"/>
                  </a:cubicBezTo>
                  <a:lnTo>
                    <a:pt x="115" y="273"/>
                  </a:lnTo>
                  <a:cubicBezTo>
                    <a:pt x="157" y="242"/>
                    <a:pt x="199" y="221"/>
                    <a:pt x="252" y="200"/>
                  </a:cubicBezTo>
                  <a:cubicBezTo>
                    <a:pt x="294" y="190"/>
                    <a:pt x="346" y="179"/>
                    <a:pt x="398" y="179"/>
                  </a:cubicBezTo>
                  <a:cubicBezTo>
                    <a:pt x="482" y="179"/>
                    <a:pt x="535" y="200"/>
                    <a:pt x="577" y="232"/>
                  </a:cubicBezTo>
                  <a:cubicBezTo>
                    <a:pt x="619" y="263"/>
                    <a:pt x="629" y="315"/>
                    <a:pt x="629" y="378"/>
                  </a:cubicBezTo>
                  <a:lnTo>
                    <a:pt x="629" y="399"/>
                  </a:lnTo>
                  <a:lnTo>
                    <a:pt x="388" y="399"/>
                  </a:lnTo>
                  <a:cubicBezTo>
                    <a:pt x="262" y="399"/>
                    <a:pt x="157" y="420"/>
                    <a:pt x="94" y="473"/>
                  </a:cubicBezTo>
                  <a:cubicBezTo>
                    <a:pt x="32" y="525"/>
                    <a:pt x="0" y="588"/>
                    <a:pt x="0" y="672"/>
                  </a:cubicBezTo>
                  <a:cubicBezTo>
                    <a:pt x="0" y="724"/>
                    <a:pt x="21" y="777"/>
                    <a:pt x="52" y="819"/>
                  </a:cubicBezTo>
                  <a:cubicBezTo>
                    <a:pt x="73" y="860"/>
                    <a:pt x="115" y="892"/>
                    <a:pt x="168" y="913"/>
                  </a:cubicBezTo>
                  <a:cubicBezTo>
                    <a:pt x="220" y="944"/>
                    <a:pt x="283" y="955"/>
                    <a:pt x="356" y="955"/>
                  </a:cubicBezTo>
                  <a:cubicBezTo>
                    <a:pt x="419" y="955"/>
                    <a:pt x="482" y="944"/>
                    <a:pt x="535" y="923"/>
                  </a:cubicBezTo>
                  <a:cubicBezTo>
                    <a:pt x="577" y="902"/>
                    <a:pt x="619" y="871"/>
                    <a:pt x="650" y="829"/>
                  </a:cubicBezTo>
                  <a:lnTo>
                    <a:pt x="650" y="944"/>
                  </a:lnTo>
                  <a:lnTo>
                    <a:pt x="849" y="944"/>
                  </a:lnTo>
                  <a:lnTo>
                    <a:pt x="849" y="389"/>
                  </a:lnTo>
                  <a:cubicBezTo>
                    <a:pt x="849" y="263"/>
                    <a:pt x="818" y="158"/>
                    <a:pt x="744" y="95"/>
                  </a:cubicBezTo>
                  <a:cubicBezTo>
                    <a:pt x="671" y="32"/>
                    <a:pt x="566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8445700" y="1800725"/>
              <a:ext cx="23075" cy="23625"/>
            </a:xfrm>
            <a:custGeom>
              <a:avLst/>
              <a:gdLst/>
              <a:ahLst/>
              <a:cxnLst/>
              <a:rect l="l" t="t" r="r" b="b"/>
              <a:pathLst>
                <a:path w="923" h="945" extrusionOk="0">
                  <a:moveTo>
                    <a:pt x="524" y="1"/>
                  </a:moveTo>
                  <a:cubicBezTo>
                    <a:pt x="461" y="1"/>
                    <a:pt x="399" y="11"/>
                    <a:pt x="346" y="32"/>
                  </a:cubicBezTo>
                  <a:cubicBezTo>
                    <a:pt x="294" y="53"/>
                    <a:pt x="241" y="85"/>
                    <a:pt x="210" y="127"/>
                  </a:cubicBezTo>
                  <a:lnTo>
                    <a:pt x="210" y="11"/>
                  </a:lnTo>
                  <a:lnTo>
                    <a:pt x="0" y="11"/>
                  </a:lnTo>
                  <a:lnTo>
                    <a:pt x="0" y="944"/>
                  </a:lnTo>
                  <a:lnTo>
                    <a:pt x="220" y="944"/>
                  </a:lnTo>
                  <a:lnTo>
                    <a:pt x="220" y="473"/>
                  </a:lnTo>
                  <a:cubicBezTo>
                    <a:pt x="220" y="378"/>
                    <a:pt x="241" y="305"/>
                    <a:pt x="283" y="263"/>
                  </a:cubicBezTo>
                  <a:cubicBezTo>
                    <a:pt x="336" y="211"/>
                    <a:pt x="399" y="190"/>
                    <a:pt x="482" y="190"/>
                  </a:cubicBezTo>
                  <a:cubicBezTo>
                    <a:pt x="545" y="190"/>
                    <a:pt x="608" y="211"/>
                    <a:pt x="640" y="252"/>
                  </a:cubicBezTo>
                  <a:cubicBezTo>
                    <a:pt x="682" y="294"/>
                    <a:pt x="702" y="357"/>
                    <a:pt x="702" y="431"/>
                  </a:cubicBezTo>
                  <a:lnTo>
                    <a:pt x="702" y="944"/>
                  </a:lnTo>
                  <a:lnTo>
                    <a:pt x="923" y="944"/>
                  </a:lnTo>
                  <a:lnTo>
                    <a:pt x="923" y="410"/>
                  </a:lnTo>
                  <a:cubicBezTo>
                    <a:pt x="923" y="273"/>
                    <a:pt x="881" y="169"/>
                    <a:pt x="807" y="95"/>
                  </a:cubicBezTo>
                  <a:cubicBezTo>
                    <a:pt x="744" y="32"/>
                    <a:pt x="65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8474000" y="1800725"/>
              <a:ext cx="22550" cy="23875"/>
            </a:xfrm>
            <a:custGeom>
              <a:avLst/>
              <a:gdLst/>
              <a:ahLst/>
              <a:cxnLst/>
              <a:rect l="l" t="t" r="r" b="b"/>
              <a:pathLst>
                <a:path w="902" h="955" extrusionOk="0">
                  <a:moveTo>
                    <a:pt x="503" y="1"/>
                  </a:moveTo>
                  <a:cubicBezTo>
                    <a:pt x="399" y="1"/>
                    <a:pt x="315" y="22"/>
                    <a:pt x="241" y="53"/>
                  </a:cubicBezTo>
                  <a:cubicBezTo>
                    <a:pt x="168" y="95"/>
                    <a:pt x="105" y="158"/>
                    <a:pt x="63" y="232"/>
                  </a:cubicBezTo>
                  <a:cubicBezTo>
                    <a:pt x="21" y="305"/>
                    <a:pt x="0" y="378"/>
                    <a:pt x="0" y="473"/>
                  </a:cubicBezTo>
                  <a:cubicBezTo>
                    <a:pt x="0" y="567"/>
                    <a:pt x="21" y="651"/>
                    <a:pt x="63" y="724"/>
                  </a:cubicBezTo>
                  <a:cubicBezTo>
                    <a:pt x="105" y="798"/>
                    <a:pt x="168" y="850"/>
                    <a:pt x="241" y="892"/>
                  </a:cubicBezTo>
                  <a:cubicBezTo>
                    <a:pt x="315" y="934"/>
                    <a:pt x="409" y="955"/>
                    <a:pt x="503" y="955"/>
                  </a:cubicBezTo>
                  <a:cubicBezTo>
                    <a:pt x="587" y="955"/>
                    <a:pt x="671" y="934"/>
                    <a:pt x="745" y="892"/>
                  </a:cubicBezTo>
                  <a:cubicBezTo>
                    <a:pt x="807" y="860"/>
                    <a:pt x="860" y="808"/>
                    <a:pt x="902" y="735"/>
                  </a:cubicBezTo>
                  <a:lnTo>
                    <a:pt x="734" y="640"/>
                  </a:lnTo>
                  <a:cubicBezTo>
                    <a:pt x="703" y="682"/>
                    <a:pt x="671" y="714"/>
                    <a:pt x="629" y="735"/>
                  </a:cubicBezTo>
                  <a:cubicBezTo>
                    <a:pt x="587" y="756"/>
                    <a:pt x="545" y="766"/>
                    <a:pt x="503" y="766"/>
                  </a:cubicBezTo>
                  <a:cubicBezTo>
                    <a:pt x="420" y="766"/>
                    <a:pt x="346" y="735"/>
                    <a:pt x="294" y="682"/>
                  </a:cubicBezTo>
                  <a:cubicBezTo>
                    <a:pt x="241" y="630"/>
                    <a:pt x="220" y="567"/>
                    <a:pt x="220" y="473"/>
                  </a:cubicBezTo>
                  <a:cubicBezTo>
                    <a:pt x="220" y="389"/>
                    <a:pt x="241" y="315"/>
                    <a:pt x="294" y="263"/>
                  </a:cubicBezTo>
                  <a:cubicBezTo>
                    <a:pt x="346" y="211"/>
                    <a:pt x="420" y="179"/>
                    <a:pt x="503" y="179"/>
                  </a:cubicBezTo>
                  <a:cubicBezTo>
                    <a:pt x="545" y="179"/>
                    <a:pt x="587" y="190"/>
                    <a:pt x="629" y="211"/>
                  </a:cubicBezTo>
                  <a:cubicBezTo>
                    <a:pt x="671" y="232"/>
                    <a:pt x="703" y="273"/>
                    <a:pt x="734" y="315"/>
                  </a:cubicBezTo>
                  <a:lnTo>
                    <a:pt x="902" y="211"/>
                  </a:lnTo>
                  <a:cubicBezTo>
                    <a:pt x="860" y="148"/>
                    <a:pt x="807" y="95"/>
                    <a:pt x="745" y="53"/>
                  </a:cubicBezTo>
                  <a:cubicBezTo>
                    <a:pt x="671" y="11"/>
                    <a:pt x="598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8496525" y="1801000"/>
              <a:ext cx="26225" cy="32000"/>
            </a:xfrm>
            <a:custGeom>
              <a:avLst/>
              <a:gdLst/>
              <a:ahLst/>
              <a:cxnLst/>
              <a:rect l="l" t="t" r="r" b="b"/>
              <a:pathLst>
                <a:path w="1049" h="1280" extrusionOk="0">
                  <a:moveTo>
                    <a:pt x="22" y="0"/>
                  </a:moveTo>
                  <a:lnTo>
                    <a:pt x="431" y="933"/>
                  </a:lnTo>
                  <a:lnTo>
                    <a:pt x="410" y="965"/>
                  </a:lnTo>
                  <a:cubicBezTo>
                    <a:pt x="389" y="1017"/>
                    <a:pt x="368" y="1049"/>
                    <a:pt x="347" y="1070"/>
                  </a:cubicBezTo>
                  <a:cubicBezTo>
                    <a:pt x="315" y="1091"/>
                    <a:pt x="284" y="1101"/>
                    <a:pt x="252" y="1101"/>
                  </a:cubicBezTo>
                  <a:cubicBezTo>
                    <a:pt x="221" y="1101"/>
                    <a:pt x="189" y="1091"/>
                    <a:pt x="168" y="1080"/>
                  </a:cubicBezTo>
                  <a:cubicBezTo>
                    <a:pt x="137" y="1070"/>
                    <a:pt x="106" y="1059"/>
                    <a:pt x="85" y="1038"/>
                  </a:cubicBezTo>
                  <a:lnTo>
                    <a:pt x="1" y="1195"/>
                  </a:lnTo>
                  <a:cubicBezTo>
                    <a:pt x="32" y="1227"/>
                    <a:pt x="64" y="1248"/>
                    <a:pt x="116" y="1258"/>
                  </a:cubicBezTo>
                  <a:cubicBezTo>
                    <a:pt x="158" y="1269"/>
                    <a:pt x="210" y="1279"/>
                    <a:pt x="252" y="1279"/>
                  </a:cubicBezTo>
                  <a:cubicBezTo>
                    <a:pt x="336" y="1279"/>
                    <a:pt x="410" y="1258"/>
                    <a:pt x="462" y="1216"/>
                  </a:cubicBezTo>
                  <a:cubicBezTo>
                    <a:pt x="525" y="1174"/>
                    <a:pt x="567" y="1101"/>
                    <a:pt x="609" y="1007"/>
                  </a:cubicBezTo>
                  <a:lnTo>
                    <a:pt x="1049" y="0"/>
                  </a:lnTo>
                  <a:lnTo>
                    <a:pt x="839" y="0"/>
                  </a:lnTo>
                  <a:lnTo>
                    <a:pt x="546" y="682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8525100" y="1793650"/>
              <a:ext cx="7100" cy="30950"/>
            </a:xfrm>
            <a:custGeom>
              <a:avLst/>
              <a:gdLst/>
              <a:ahLst/>
              <a:cxnLst/>
              <a:rect l="l" t="t" r="r" b="b"/>
              <a:pathLst>
                <a:path w="284" h="1238" extrusionOk="0">
                  <a:moveTo>
                    <a:pt x="11" y="1"/>
                  </a:moveTo>
                  <a:lnTo>
                    <a:pt x="53" y="819"/>
                  </a:lnTo>
                  <a:lnTo>
                    <a:pt x="231" y="819"/>
                  </a:lnTo>
                  <a:lnTo>
                    <a:pt x="273" y="1"/>
                  </a:lnTo>
                  <a:close/>
                  <a:moveTo>
                    <a:pt x="147" y="965"/>
                  </a:moveTo>
                  <a:cubicBezTo>
                    <a:pt x="105" y="965"/>
                    <a:pt x="74" y="976"/>
                    <a:pt x="42" y="1007"/>
                  </a:cubicBezTo>
                  <a:cubicBezTo>
                    <a:pt x="11" y="1028"/>
                    <a:pt x="0" y="1060"/>
                    <a:pt x="0" y="1102"/>
                  </a:cubicBezTo>
                  <a:cubicBezTo>
                    <a:pt x="0" y="1133"/>
                    <a:pt x="11" y="1175"/>
                    <a:pt x="42" y="1196"/>
                  </a:cubicBezTo>
                  <a:cubicBezTo>
                    <a:pt x="74" y="1227"/>
                    <a:pt x="105" y="1238"/>
                    <a:pt x="147" y="1238"/>
                  </a:cubicBezTo>
                  <a:cubicBezTo>
                    <a:pt x="179" y="1238"/>
                    <a:pt x="220" y="1227"/>
                    <a:pt x="241" y="1196"/>
                  </a:cubicBezTo>
                  <a:cubicBezTo>
                    <a:pt x="273" y="1175"/>
                    <a:pt x="283" y="1133"/>
                    <a:pt x="283" y="1102"/>
                  </a:cubicBezTo>
                  <a:cubicBezTo>
                    <a:pt x="283" y="1060"/>
                    <a:pt x="273" y="1028"/>
                    <a:pt x="241" y="1007"/>
                  </a:cubicBezTo>
                  <a:cubicBezTo>
                    <a:pt x="220" y="976"/>
                    <a:pt x="179" y="965"/>
                    <a:pt x="147" y="9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988400" y="1930450"/>
              <a:ext cx="764450" cy="691850"/>
            </a:xfrm>
            <a:custGeom>
              <a:avLst/>
              <a:gdLst/>
              <a:ahLst/>
              <a:cxnLst/>
              <a:rect l="l" t="t" r="r" b="b"/>
              <a:pathLst>
                <a:path w="30578" h="27674" extrusionOk="0">
                  <a:moveTo>
                    <a:pt x="2548" y="1"/>
                  </a:moveTo>
                  <a:cubicBezTo>
                    <a:pt x="1143" y="1"/>
                    <a:pt x="0" y="1143"/>
                    <a:pt x="0" y="2548"/>
                  </a:cubicBezTo>
                  <a:lnTo>
                    <a:pt x="0" y="24991"/>
                  </a:lnTo>
                  <a:cubicBezTo>
                    <a:pt x="0" y="26469"/>
                    <a:pt x="1206" y="27674"/>
                    <a:pt x="2684" y="27674"/>
                  </a:cubicBezTo>
                  <a:lnTo>
                    <a:pt x="27894" y="27674"/>
                  </a:lnTo>
                  <a:cubicBezTo>
                    <a:pt x="29383" y="27674"/>
                    <a:pt x="30578" y="26469"/>
                    <a:pt x="30578" y="24991"/>
                  </a:cubicBezTo>
                  <a:lnTo>
                    <a:pt x="30578" y="2548"/>
                  </a:lnTo>
                  <a:cubicBezTo>
                    <a:pt x="30578" y="1143"/>
                    <a:pt x="29445" y="1"/>
                    <a:pt x="280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079325" y="2324325"/>
              <a:ext cx="23100" cy="29375"/>
            </a:xfrm>
            <a:custGeom>
              <a:avLst/>
              <a:gdLst/>
              <a:ahLst/>
              <a:cxnLst/>
              <a:rect l="l" t="t" r="r" b="b"/>
              <a:pathLst>
                <a:path w="924" h="1175" extrusionOk="0">
                  <a:moveTo>
                    <a:pt x="462" y="105"/>
                  </a:moveTo>
                  <a:cubicBezTo>
                    <a:pt x="661" y="105"/>
                    <a:pt x="797" y="273"/>
                    <a:pt x="797" y="588"/>
                  </a:cubicBezTo>
                  <a:cubicBezTo>
                    <a:pt x="797" y="892"/>
                    <a:pt x="661" y="1059"/>
                    <a:pt x="462" y="1059"/>
                  </a:cubicBezTo>
                  <a:cubicBezTo>
                    <a:pt x="263" y="1059"/>
                    <a:pt x="127" y="892"/>
                    <a:pt x="127" y="588"/>
                  </a:cubicBezTo>
                  <a:cubicBezTo>
                    <a:pt x="127" y="273"/>
                    <a:pt x="263" y="105"/>
                    <a:pt x="462" y="105"/>
                  </a:cubicBezTo>
                  <a:close/>
                  <a:moveTo>
                    <a:pt x="462" y="1"/>
                  </a:moveTo>
                  <a:cubicBezTo>
                    <a:pt x="200" y="1"/>
                    <a:pt x="1" y="221"/>
                    <a:pt x="1" y="588"/>
                  </a:cubicBezTo>
                  <a:cubicBezTo>
                    <a:pt x="1" y="954"/>
                    <a:pt x="200" y="1175"/>
                    <a:pt x="462" y="1175"/>
                  </a:cubicBezTo>
                  <a:cubicBezTo>
                    <a:pt x="724" y="1175"/>
                    <a:pt x="923" y="954"/>
                    <a:pt x="923" y="588"/>
                  </a:cubicBezTo>
                  <a:cubicBezTo>
                    <a:pt x="923" y="221"/>
                    <a:pt x="724" y="1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8105550" y="2324600"/>
              <a:ext cx="20975" cy="28850"/>
            </a:xfrm>
            <a:custGeom>
              <a:avLst/>
              <a:gdLst/>
              <a:ahLst/>
              <a:cxnLst/>
              <a:rect l="l" t="t" r="r" b="b"/>
              <a:pathLst>
                <a:path w="839" h="1154" extrusionOk="0">
                  <a:moveTo>
                    <a:pt x="0" y="0"/>
                  </a:moveTo>
                  <a:lnTo>
                    <a:pt x="0" y="315"/>
                  </a:lnTo>
                  <a:lnTo>
                    <a:pt x="115" y="315"/>
                  </a:lnTo>
                  <a:lnTo>
                    <a:pt x="115" y="105"/>
                  </a:lnTo>
                  <a:lnTo>
                    <a:pt x="702" y="105"/>
                  </a:lnTo>
                  <a:lnTo>
                    <a:pt x="231" y="1153"/>
                  </a:lnTo>
                  <a:lnTo>
                    <a:pt x="356" y="1153"/>
                  </a:lnTo>
                  <a:lnTo>
                    <a:pt x="839" y="8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8129650" y="2331400"/>
              <a:ext cx="4475" cy="22050"/>
            </a:xfrm>
            <a:custGeom>
              <a:avLst/>
              <a:gdLst/>
              <a:ahLst/>
              <a:cxnLst/>
              <a:rect l="l" t="t" r="r" b="b"/>
              <a:pathLst>
                <a:path w="179" h="882" extrusionOk="0">
                  <a:moveTo>
                    <a:pt x="95" y="1"/>
                  </a:moveTo>
                  <a:cubicBezTo>
                    <a:pt x="42" y="1"/>
                    <a:pt x="0" y="43"/>
                    <a:pt x="0" y="95"/>
                  </a:cubicBezTo>
                  <a:cubicBezTo>
                    <a:pt x="0" y="147"/>
                    <a:pt x="42" y="189"/>
                    <a:pt x="95" y="189"/>
                  </a:cubicBezTo>
                  <a:cubicBezTo>
                    <a:pt x="137" y="189"/>
                    <a:pt x="179" y="147"/>
                    <a:pt x="179" y="95"/>
                  </a:cubicBezTo>
                  <a:cubicBezTo>
                    <a:pt x="179" y="43"/>
                    <a:pt x="137" y="1"/>
                    <a:pt x="95" y="1"/>
                  </a:cubicBezTo>
                  <a:close/>
                  <a:moveTo>
                    <a:pt x="95" y="703"/>
                  </a:moveTo>
                  <a:cubicBezTo>
                    <a:pt x="42" y="703"/>
                    <a:pt x="0" y="745"/>
                    <a:pt x="0" y="797"/>
                  </a:cubicBezTo>
                  <a:cubicBezTo>
                    <a:pt x="0" y="850"/>
                    <a:pt x="42" y="881"/>
                    <a:pt x="95" y="881"/>
                  </a:cubicBezTo>
                  <a:cubicBezTo>
                    <a:pt x="137" y="881"/>
                    <a:pt x="179" y="850"/>
                    <a:pt x="179" y="797"/>
                  </a:cubicBezTo>
                  <a:cubicBezTo>
                    <a:pt x="179" y="745"/>
                    <a:pt x="137" y="703"/>
                    <a:pt x="95" y="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8136725" y="2324600"/>
              <a:ext cx="9725" cy="28850"/>
            </a:xfrm>
            <a:custGeom>
              <a:avLst/>
              <a:gdLst/>
              <a:ahLst/>
              <a:cxnLst/>
              <a:rect l="l" t="t" r="r" b="b"/>
              <a:pathLst>
                <a:path w="389" h="1154" extrusionOk="0">
                  <a:moveTo>
                    <a:pt x="0" y="0"/>
                  </a:moveTo>
                  <a:lnTo>
                    <a:pt x="0" y="105"/>
                  </a:lnTo>
                  <a:lnTo>
                    <a:pt x="273" y="105"/>
                  </a:lnTo>
                  <a:lnTo>
                    <a:pt x="273" y="1153"/>
                  </a:lnTo>
                  <a:lnTo>
                    <a:pt x="388" y="115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8153225" y="2324325"/>
              <a:ext cx="22300" cy="29375"/>
            </a:xfrm>
            <a:custGeom>
              <a:avLst/>
              <a:gdLst/>
              <a:ahLst/>
              <a:cxnLst/>
              <a:rect l="l" t="t" r="r" b="b"/>
              <a:pathLst>
                <a:path w="892" h="1175" extrusionOk="0">
                  <a:moveTo>
                    <a:pt x="441" y="95"/>
                  </a:moveTo>
                  <a:cubicBezTo>
                    <a:pt x="609" y="95"/>
                    <a:pt x="724" y="179"/>
                    <a:pt x="724" y="305"/>
                  </a:cubicBezTo>
                  <a:cubicBezTo>
                    <a:pt x="724" y="430"/>
                    <a:pt x="619" y="514"/>
                    <a:pt x="441" y="514"/>
                  </a:cubicBezTo>
                  <a:cubicBezTo>
                    <a:pt x="263" y="514"/>
                    <a:pt x="158" y="430"/>
                    <a:pt x="158" y="305"/>
                  </a:cubicBezTo>
                  <a:cubicBezTo>
                    <a:pt x="158" y="179"/>
                    <a:pt x="263" y="95"/>
                    <a:pt x="441" y="95"/>
                  </a:cubicBezTo>
                  <a:close/>
                  <a:moveTo>
                    <a:pt x="441" y="609"/>
                  </a:moveTo>
                  <a:cubicBezTo>
                    <a:pt x="640" y="609"/>
                    <a:pt x="766" y="692"/>
                    <a:pt x="766" y="839"/>
                  </a:cubicBezTo>
                  <a:cubicBezTo>
                    <a:pt x="766" y="986"/>
                    <a:pt x="640" y="1070"/>
                    <a:pt x="441" y="1070"/>
                  </a:cubicBezTo>
                  <a:cubicBezTo>
                    <a:pt x="231" y="1070"/>
                    <a:pt x="116" y="986"/>
                    <a:pt x="116" y="839"/>
                  </a:cubicBezTo>
                  <a:cubicBezTo>
                    <a:pt x="116" y="692"/>
                    <a:pt x="231" y="609"/>
                    <a:pt x="441" y="609"/>
                  </a:cubicBezTo>
                  <a:close/>
                  <a:moveTo>
                    <a:pt x="441" y="1"/>
                  </a:moveTo>
                  <a:cubicBezTo>
                    <a:pt x="200" y="1"/>
                    <a:pt x="32" y="116"/>
                    <a:pt x="32" y="305"/>
                  </a:cubicBezTo>
                  <a:cubicBezTo>
                    <a:pt x="32" y="420"/>
                    <a:pt x="106" y="514"/>
                    <a:pt x="221" y="556"/>
                  </a:cubicBezTo>
                  <a:cubicBezTo>
                    <a:pt x="74" y="609"/>
                    <a:pt x="1" y="703"/>
                    <a:pt x="1" y="839"/>
                  </a:cubicBezTo>
                  <a:cubicBezTo>
                    <a:pt x="1" y="1049"/>
                    <a:pt x="169" y="1175"/>
                    <a:pt x="441" y="1175"/>
                  </a:cubicBezTo>
                  <a:cubicBezTo>
                    <a:pt x="714" y="1175"/>
                    <a:pt x="892" y="1049"/>
                    <a:pt x="892" y="839"/>
                  </a:cubicBezTo>
                  <a:cubicBezTo>
                    <a:pt x="892" y="703"/>
                    <a:pt x="808" y="609"/>
                    <a:pt x="661" y="556"/>
                  </a:cubicBezTo>
                  <a:cubicBezTo>
                    <a:pt x="777" y="514"/>
                    <a:pt x="850" y="420"/>
                    <a:pt x="850" y="305"/>
                  </a:cubicBezTo>
                  <a:cubicBezTo>
                    <a:pt x="850" y="116"/>
                    <a:pt x="682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8188350" y="2324600"/>
              <a:ext cx="29100" cy="28850"/>
            </a:xfrm>
            <a:custGeom>
              <a:avLst/>
              <a:gdLst/>
              <a:ahLst/>
              <a:cxnLst/>
              <a:rect l="l" t="t" r="r" b="b"/>
              <a:pathLst>
                <a:path w="1164" h="1154" extrusionOk="0">
                  <a:moveTo>
                    <a:pt x="577" y="126"/>
                  </a:moveTo>
                  <a:lnTo>
                    <a:pt x="860" y="744"/>
                  </a:lnTo>
                  <a:lnTo>
                    <a:pt x="304" y="744"/>
                  </a:lnTo>
                  <a:lnTo>
                    <a:pt x="577" y="126"/>
                  </a:lnTo>
                  <a:close/>
                  <a:moveTo>
                    <a:pt x="525" y="0"/>
                  </a:moveTo>
                  <a:lnTo>
                    <a:pt x="0" y="1153"/>
                  </a:lnTo>
                  <a:lnTo>
                    <a:pt x="126" y="1153"/>
                  </a:lnTo>
                  <a:lnTo>
                    <a:pt x="263" y="839"/>
                  </a:lnTo>
                  <a:lnTo>
                    <a:pt x="902" y="839"/>
                  </a:lnTo>
                  <a:lnTo>
                    <a:pt x="1038" y="1153"/>
                  </a:lnTo>
                  <a:lnTo>
                    <a:pt x="1164" y="1153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8222425" y="2324600"/>
              <a:ext cx="29900" cy="28850"/>
            </a:xfrm>
            <a:custGeom>
              <a:avLst/>
              <a:gdLst/>
              <a:ahLst/>
              <a:cxnLst/>
              <a:rect l="l" t="t" r="r" b="b"/>
              <a:pathLst>
                <a:path w="1196" h="1154" extrusionOk="0">
                  <a:moveTo>
                    <a:pt x="0" y="0"/>
                  </a:moveTo>
                  <a:lnTo>
                    <a:pt x="0" y="1153"/>
                  </a:lnTo>
                  <a:lnTo>
                    <a:pt x="115" y="1153"/>
                  </a:lnTo>
                  <a:lnTo>
                    <a:pt x="115" y="231"/>
                  </a:lnTo>
                  <a:lnTo>
                    <a:pt x="566" y="1006"/>
                  </a:lnTo>
                  <a:lnTo>
                    <a:pt x="629" y="1006"/>
                  </a:lnTo>
                  <a:lnTo>
                    <a:pt x="1080" y="231"/>
                  </a:lnTo>
                  <a:lnTo>
                    <a:pt x="1080" y="1153"/>
                  </a:lnTo>
                  <a:lnTo>
                    <a:pt x="1195" y="1153"/>
                  </a:lnTo>
                  <a:lnTo>
                    <a:pt x="1195" y="0"/>
                  </a:lnTo>
                  <a:lnTo>
                    <a:pt x="1090" y="0"/>
                  </a:lnTo>
                  <a:lnTo>
                    <a:pt x="598" y="84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8078550" y="2480000"/>
              <a:ext cx="21250" cy="28850"/>
            </a:xfrm>
            <a:custGeom>
              <a:avLst/>
              <a:gdLst/>
              <a:ahLst/>
              <a:cxnLst/>
              <a:rect l="l" t="t" r="r" b="b"/>
              <a:pathLst>
                <a:path w="850" h="1154" extrusionOk="0">
                  <a:moveTo>
                    <a:pt x="0" y="0"/>
                  </a:moveTo>
                  <a:lnTo>
                    <a:pt x="0" y="325"/>
                  </a:lnTo>
                  <a:lnTo>
                    <a:pt x="116" y="325"/>
                  </a:lnTo>
                  <a:lnTo>
                    <a:pt x="116" y="105"/>
                  </a:lnTo>
                  <a:lnTo>
                    <a:pt x="713" y="105"/>
                  </a:lnTo>
                  <a:lnTo>
                    <a:pt x="231" y="1153"/>
                  </a:lnTo>
                  <a:lnTo>
                    <a:pt x="367" y="1153"/>
                  </a:lnTo>
                  <a:lnTo>
                    <a:pt x="849" y="8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8101350" y="2504625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5" y="0"/>
                  </a:moveTo>
                  <a:cubicBezTo>
                    <a:pt x="42" y="0"/>
                    <a:pt x="0" y="32"/>
                    <a:pt x="0" y="84"/>
                  </a:cubicBezTo>
                  <a:cubicBezTo>
                    <a:pt x="0" y="137"/>
                    <a:pt x="42" y="179"/>
                    <a:pt x="95" y="179"/>
                  </a:cubicBezTo>
                  <a:cubicBezTo>
                    <a:pt x="137" y="179"/>
                    <a:pt x="179" y="137"/>
                    <a:pt x="179" y="84"/>
                  </a:cubicBezTo>
                  <a:cubicBezTo>
                    <a:pt x="179" y="32"/>
                    <a:pt x="137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8108950" y="2480000"/>
              <a:ext cx="20725" cy="29100"/>
            </a:xfrm>
            <a:custGeom>
              <a:avLst/>
              <a:gdLst/>
              <a:ahLst/>
              <a:cxnLst/>
              <a:rect l="l" t="t" r="r" b="b"/>
              <a:pathLst>
                <a:path w="829" h="1164" extrusionOk="0">
                  <a:moveTo>
                    <a:pt x="137" y="0"/>
                  </a:moveTo>
                  <a:lnTo>
                    <a:pt x="84" y="577"/>
                  </a:lnTo>
                  <a:lnTo>
                    <a:pt x="325" y="577"/>
                  </a:lnTo>
                  <a:cubicBezTo>
                    <a:pt x="619" y="577"/>
                    <a:pt x="713" y="671"/>
                    <a:pt x="713" y="818"/>
                  </a:cubicBezTo>
                  <a:cubicBezTo>
                    <a:pt x="713" y="964"/>
                    <a:pt x="608" y="1059"/>
                    <a:pt x="409" y="1059"/>
                  </a:cubicBezTo>
                  <a:cubicBezTo>
                    <a:pt x="262" y="1059"/>
                    <a:pt x="126" y="996"/>
                    <a:pt x="53" y="923"/>
                  </a:cubicBezTo>
                  <a:lnTo>
                    <a:pt x="0" y="1017"/>
                  </a:lnTo>
                  <a:cubicBezTo>
                    <a:pt x="84" y="1111"/>
                    <a:pt x="241" y="1164"/>
                    <a:pt x="409" y="1164"/>
                  </a:cubicBezTo>
                  <a:cubicBezTo>
                    <a:pt x="692" y="1164"/>
                    <a:pt x="828" y="1006"/>
                    <a:pt x="828" y="818"/>
                  </a:cubicBezTo>
                  <a:cubicBezTo>
                    <a:pt x="828" y="608"/>
                    <a:pt x="703" y="472"/>
                    <a:pt x="346" y="472"/>
                  </a:cubicBezTo>
                  <a:lnTo>
                    <a:pt x="199" y="472"/>
                  </a:lnTo>
                  <a:lnTo>
                    <a:pt x="241" y="105"/>
                  </a:lnTo>
                  <a:lnTo>
                    <a:pt x="766" y="10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8146150" y="2478425"/>
              <a:ext cx="19950" cy="30425"/>
            </a:xfrm>
            <a:custGeom>
              <a:avLst/>
              <a:gdLst/>
              <a:ahLst/>
              <a:cxnLst/>
              <a:rect l="l" t="t" r="r" b="b"/>
              <a:pathLst>
                <a:path w="798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116" y="1216"/>
                  </a:lnTo>
                  <a:lnTo>
                    <a:pt x="116" y="765"/>
                  </a:lnTo>
                  <a:cubicBezTo>
                    <a:pt x="116" y="566"/>
                    <a:pt x="231" y="451"/>
                    <a:pt x="420" y="451"/>
                  </a:cubicBezTo>
                  <a:cubicBezTo>
                    <a:pt x="588" y="451"/>
                    <a:pt x="682" y="545"/>
                    <a:pt x="682" y="723"/>
                  </a:cubicBezTo>
                  <a:lnTo>
                    <a:pt x="682" y="1216"/>
                  </a:lnTo>
                  <a:lnTo>
                    <a:pt x="797" y="1216"/>
                  </a:lnTo>
                  <a:lnTo>
                    <a:pt x="797" y="713"/>
                  </a:lnTo>
                  <a:cubicBezTo>
                    <a:pt x="797" y="472"/>
                    <a:pt x="651" y="346"/>
                    <a:pt x="441" y="346"/>
                  </a:cubicBezTo>
                  <a:cubicBezTo>
                    <a:pt x="294" y="346"/>
                    <a:pt x="179" y="399"/>
                    <a:pt x="116" y="503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077500" y="2372800"/>
              <a:ext cx="17325" cy="18900"/>
            </a:xfrm>
            <a:custGeom>
              <a:avLst/>
              <a:gdLst/>
              <a:ahLst/>
              <a:cxnLst/>
              <a:rect l="l" t="t" r="r" b="b"/>
              <a:pathLst>
                <a:path w="693" h="756" extrusionOk="0">
                  <a:moveTo>
                    <a:pt x="346" y="95"/>
                  </a:moveTo>
                  <a:lnTo>
                    <a:pt x="493" y="462"/>
                  </a:lnTo>
                  <a:lnTo>
                    <a:pt x="200" y="462"/>
                  </a:lnTo>
                  <a:lnTo>
                    <a:pt x="346" y="95"/>
                  </a:lnTo>
                  <a:close/>
                  <a:moveTo>
                    <a:pt x="315" y="1"/>
                  </a:moveTo>
                  <a:lnTo>
                    <a:pt x="0" y="756"/>
                  </a:lnTo>
                  <a:lnTo>
                    <a:pt x="84" y="756"/>
                  </a:lnTo>
                  <a:lnTo>
                    <a:pt x="179" y="525"/>
                  </a:lnTo>
                  <a:lnTo>
                    <a:pt x="514" y="525"/>
                  </a:lnTo>
                  <a:lnTo>
                    <a:pt x="608" y="756"/>
                  </a:lnTo>
                  <a:lnTo>
                    <a:pt x="692" y="756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097425" y="2372800"/>
              <a:ext cx="12850" cy="18900"/>
            </a:xfrm>
            <a:custGeom>
              <a:avLst/>
              <a:gdLst/>
              <a:ahLst/>
              <a:cxnLst/>
              <a:rect l="l" t="t" r="r" b="b"/>
              <a:pathLst>
                <a:path w="514" h="756" extrusionOk="0">
                  <a:moveTo>
                    <a:pt x="0" y="1"/>
                  </a:moveTo>
                  <a:lnTo>
                    <a:pt x="0" y="756"/>
                  </a:lnTo>
                  <a:lnTo>
                    <a:pt x="514" y="756"/>
                  </a:lnTo>
                  <a:lnTo>
                    <a:pt x="514" y="693"/>
                  </a:lnTo>
                  <a:lnTo>
                    <a:pt x="73" y="69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8110775" y="2372800"/>
              <a:ext cx="17325" cy="18900"/>
            </a:xfrm>
            <a:custGeom>
              <a:avLst/>
              <a:gdLst/>
              <a:ahLst/>
              <a:cxnLst/>
              <a:rect l="l" t="t" r="r" b="b"/>
              <a:pathLst>
                <a:path w="693" h="756" extrusionOk="0">
                  <a:moveTo>
                    <a:pt x="347" y="95"/>
                  </a:moveTo>
                  <a:lnTo>
                    <a:pt x="493" y="462"/>
                  </a:lnTo>
                  <a:lnTo>
                    <a:pt x="200" y="462"/>
                  </a:lnTo>
                  <a:lnTo>
                    <a:pt x="347" y="95"/>
                  </a:lnTo>
                  <a:close/>
                  <a:moveTo>
                    <a:pt x="315" y="1"/>
                  </a:moveTo>
                  <a:lnTo>
                    <a:pt x="1" y="756"/>
                  </a:lnTo>
                  <a:lnTo>
                    <a:pt x="85" y="756"/>
                  </a:lnTo>
                  <a:lnTo>
                    <a:pt x="179" y="525"/>
                  </a:lnTo>
                  <a:lnTo>
                    <a:pt x="525" y="525"/>
                  </a:lnTo>
                  <a:lnTo>
                    <a:pt x="609" y="756"/>
                  </a:lnTo>
                  <a:lnTo>
                    <a:pt x="693" y="756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8130700" y="2372800"/>
              <a:ext cx="13900" cy="18900"/>
            </a:xfrm>
            <a:custGeom>
              <a:avLst/>
              <a:gdLst/>
              <a:ahLst/>
              <a:cxnLst/>
              <a:rect l="l" t="t" r="r" b="b"/>
              <a:pathLst>
                <a:path w="556" h="756" extrusionOk="0">
                  <a:moveTo>
                    <a:pt x="315" y="74"/>
                  </a:moveTo>
                  <a:cubicBezTo>
                    <a:pt x="346" y="74"/>
                    <a:pt x="367" y="74"/>
                    <a:pt x="388" y="95"/>
                  </a:cubicBezTo>
                  <a:cubicBezTo>
                    <a:pt x="420" y="106"/>
                    <a:pt x="430" y="127"/>
                    <a:pt x="451" y="158"/>
                  </a:cubicBezTo>
                  <a:cubicBezTo>
                    <a:pt x="462" y="179"/>
                    <a:pt x="472" y="210"/>
                    <a:pt x="472" y="242"/>
                  </a:cubicBezTo>
                  <a:cubicBezTo>
                    <a:pt x="472" y="273"/>
                    <a:pt x="462" y="294"/>
                    <a:pt x="451" y="326"/>
                  </a:cubicBezTo>
                  <a:cubicBezTo>
                    <a:pt x="441" y="347"/>
                    <a:pt x="420" y="368"/>
                    <a:pt x="399" y="389"/>
                  </a:cubicBezTo>
                  <a:cubicBezTo>
                    <a:pt x="378" y="399"/>
                    <a:pt x="357" y="410"/>
                    <a:pt x="325" y="410"/>
                  </a:cubicBezTo>
                  <a:lnTo>
                    <a:pt x="74" y="410"/>
                  </a:lnTo>
                  <a:lnTo>
                    <a:pt x="74" y="74"/>
                  </a:lnTo>
                  <a:close/>
                  <a:moveTo>
                    <a:pt x="0" y="1"/>
                  </a:moveTo>
                  <a:lnTo>
                    <a:pt x="0" y="756"/>
                  </a:lnTo>
                  <a:lnTo>
                    <a:pt x="74" y="756"/>
                  </a:lnTo>
                  <a:lnTo>
                    <a:pt x="74" y="483"/>
                  </a:lnTo>
                  <a:lnTo>
                    <a:pt x="294" y="483"/>
                  </a:lnTo>
                  <a:lnTo>
                    <a:pt x="472" y="756"/>
                  </a:lnTo>
                  <a:lnTo>
                    <a:pt x="556" y="756"/>
                  </a:lnTo>
                  <a:lnTo>
                    <a:pt x="378" y="462"/>
                  </a:lnTo>
                  <a:cubicBezTo>
                    <a:pt x="409" y="462"/>
                    <a:pt x="441" y="441"/>
                    <a:pt x="462" y="420"/>
                  </a:cubicBezTo>
                  <a:cubicBezTo>
                    <a:pt x="493" y="399"/>
                    <a:pt x="503" y="378"/>
                    <a:pt x="524" y="347"/>
                  </a:cubicBezTo>
                  <a:cubicBezTo>
                    <a:pt x="535" y="305"/>
                    <a:pt x="545" y="273"/>
                    <a:pt x="545" y="242"/>
                  </a:cubicBezTo>
                  <a:cubicBezTo>
                    <a:pt x="545" y="210"/>
                    <a:pt x="535" y="179"/>
                    <a:pt x="524" y="158"/>
                  </a:cubicBezTo>
                  <a:cubicBezTo>
                    <a:pt x="514" y="127"/>
                    <a:pt x="503" y="106"/>
                    <a:pt x="483" y="74"/>
                  </a:cubicBezTo>
                  <a:cubicBezTo>
                    <a:pt x="462" y="53"/>
                    <a:pt x="441" y="43"/>
                    <a:pt x="409" y="22"/>
                  </a:cubicBezTo>
                  <a:cubicBezTo>
                    <a:pt x="378" y="11"/>
                    <a:pt x="357" y="1"/>
                    <a:pt x="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8148000" y="2372800"/>
              <a:ext cx="18625" cy="18900"/>
            </a:xfrm>
            <a:custGeom>
              <a:avLst/>
              <a:gdLst/>
              <a:ahLst/>
              <a:cxnLst/>
              <a:rect l="l" t="t" r="r" b="b"/>
              <a:pathLst>
                <a:path w="745" h="756" extrusionOk="0">
                  <a:moveTo>
                    <a:pt x="0" y="1"/>
                  </a:moveTo>
                  <a:lnTo>
                    <a:pt x="0" y="756"/>
                  </a:lnTo>
                  <a:lnTo>
                    <a:pt x="74" y="756"/>
                  </a:lnTo>
                  <a:lnTo>
                    <a:pt x="74" y="148"/>
                  </a:lnTo>
                  <a:lnTo>
                    <a:pt x="346" y="619"/>
                  </a:lnTo>
                  <a:lnTo>
                    <a:pt x="399" y="619"/>
                  </a:lnTo>
                  <a:lnTo>
                    <a:pt x="671" y="148"/>
                  </a:lnTo>
                  <a:lnTo>
                    <a:pt x="671" y="756"/>
                  </a:lnTo>
                  <a:lnTo>
                    <a:pt x="744" y="756"/>
                  </a:lnTo>
                  <a:lnTo>
                    <a:pt x="744" y="1"/>
                  </a:lnTo>
                  <a:lnTo>
                    <a:pt x="661" y="1"/>
                  </a:lnTo>
                  <a:lnTo>
                    <a:pt x="367" y="51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8175250" y="2372800"/>
              <a:ext cx="15225" cy="18900"/>
            </a:xfrm>
            <a:custGeom>
              <a:avLst/>
              <a:gdLst/>
              <a:ahLst/>
              <a:cxnLst/>
              <a:rect l="l" t="t" r="r" b="b"/>
              <a:pathLst>
                <a:path w="609" h="756" extrusionOk="0">
                  <a:moveTo>
                    <a:pt x="0" y="1"/>
                  </a:moveTo>
                  <a:lnTo>
                    <a:pt x="0" y="74"/>
                  </a:lnTo>
                  <a:lnTo>
                    <a:pt x="273" y="74"/>
                  </a:lnTo>
                  <a:lnTo>
                    <a:pt x="273" y="756"/>
                  </a:lnTo>
                  <a:lnTo>
                    <a:pt x="346" y="756"/>
                  </a:lnTo>
                  <a:lnTo>
                    <a:pt x="346" y="74"/>
                  </a:lnTo>
                  <a:lnTo>
                    <a:pt x="608" y="74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8193325" y="2372800"/>
              <a:ext cx="1850" cy="18900"/>
            </a:xfrm>
            <a:custGeom>
              <a:avLst/>
              <a:gdLst/>
              <a:ahLst/>
              <a:cxnLst/>
              <a:rect l="l" t="t" r="r" b="b"/>
              <a:pathLst>
                <a:path w="74" h="756" extrusionOk="0">
                  <a:moveTo>
                    <a:pt x="1" y="1"/>
                  </a:moveTo>
                  <a:lnTo>
                    <a:pt x="1" y="756"/>
                  </a:lnTo>
                  <a:lnTo>
                    <a:pt x="74" y="75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8199875" y="2372800"/>
              <a:ext cx="18625" cy="18900"/>
            </a:xfrm>
            <a:custGeom>
              <a:avLst/>
              <a:gdLst/>
              <a:ahLst/>
              <a:cxnLst/>
              <a:rect l="l" t="t" r="r" b="b"/>
              <a:pathLst>
                <a:path w="745" h="756" extrusionOk="0">
                  <a:moveTo>
                    <a:pt x="1" y="1"/>
                  </a:moveTo>
                  <a:lnTo>
                    <a:pt x="1" y="756"/>
                  </a:lnTo>
                  <a:lnTo>
                    <a:pt x="74" y="756"/>
                  </a:lnTo>
                  <a:lnTo>
                    <a:pt x="74" y="148"/>
                  </a:lnTo>
                  <a:lnTo>
                    <a:pt x="347" y="619"/>
                  </a:lnTo>
                  <a:lnTo>
                    <a:pt x="399" y="619"/>
                  </a:lnTo>
                  <a:lnTo>
                    <a:pt x="661" y="148"/>
                  </a:lnTo>
                  <a:lnTo>
                    <a:pt x="661" y="756"/>
                  </a:lnTo>
                  <a:lnTo>
                    <a:pt x="745" y="756"/>
                  </a:lnTo>
                  <a:lnTo>
                    <a:pt x="745" y="1"/>
                  </a:lnTo>
                  <a:lnTo>
                    <a:pt x="661" y="1"/>
                  </a:lnTo>
                  <a:lnTo>
                    <a:pt x="368" y="51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8222950" y="2372800"/>
              <a:ext cx="12850" cy="18900"/>
            </a:xfrm>
            <a:custGeom>
              <a:avLst/>
              <a:gdLst/>
              <a:ahLst/>
              <a:cxnLst/>
              <a:rect l="l" t="t" r="r" b="b"/>
              <a:pathLst>
                <a:path w="514" h="756" extrusionOk="0">
                  <a:moveTo>
                    <a:pt x="0" y="1"/>
                  </a:moveTo>
                  <a:lnTo>
                    <a:pt x="0" y="756"/>
                  </a:lnTo>
                  <a:lnTo>
                    <a:pt x="514" y="756"/>
                  </a:lnTo>
                  <a:lnTo>
                    <a:pt x="514" y="693"/>
                  </a:lnTo>
                  <a:lnTo>
                    <a:pt x="84" y="693"/>
                  </a:lnTo>
                  <a:lnTo>
                    <a:pt x="84" y="399"/>
                  </a:lnTo>
                  <a:lnTo>
                    <a:pt x="451" y="399"/>
                  </a:lnTo>
                  <a:lnTo>
                    <a:pt x="451" y="336"/>
                  </a:lnTo>
                  <a:lnTo>
                    <a:pt x="84" y="336"/>
                  </a:lnTo>
                  <a:lnTo>
                    <a:pt x="84" y="74"/>
                  </a:lnTo>
                  <a:lnTo>
                    <a:pt x="503" y="7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8077500" y="2445400"/>
              <a:ext cx="27025" cy="18900"/>
            </a:xfrm>
            <a:custGeom>
              <a:avLst/>
              <a:gdLst/>
              <a:ahLst/>
              <a:cxnLst/>
              <a:rect l="l" t="t" r="r" b="b"/>
              <a:pathLst>
                <a:path w="1081" h="756" extrusionOk="0">
                  <a:moveTo>
                    <a:pt x="0" y="0"/>
                  </a:moveTo>
                  <a:lnTo>
                    <a:pt x="315" y="755"/>
                  </a:lnTo>
                  <a:lnTo>
                    <a:pt x="388" y="755"/>
                  </a:lnTo>
                  <a:lnTo>
                    <a:pt x="546" y="378"/>
                  </a:lnTo>
                  <a:lnTo>
                    <a:pt x="703" y="755"/>
                  </a:lnTo>
                  <a:lnTo>
                    <a:pt x="766" y="755"/>
                  </a:lnTo>
                  <a:lnTo>
                    <a:pt x="1080" y="0"/>
                  </a:lnTo>
                  <a:lnTo>
                    <a:pt x="1007" y="0"/>
                  </a:lnTo>
                  <a:lnTo>
                    <a:pt x="734" y="671"/>
                  </a:lnTo>
                  <a:lnTo>
                    <a:pt x="587" y="325"/>
                  </a:lnTo>
                  <a:lnTo>
                    <a:pt x="724" y="11"/>
                  </a:lnTo>
                  <a:lnTo>
                    <a:pt x="650" y="11"/>
                  </a:lnTo>
                  <a:lnTo>
                    <a:pt x="546" y="273"/>
                  </a:lnTo>
                  <a:lnTo>
                    <a:pt x="441" y="11"/>
                  </a:lnTo>
                  <a:lnTo>
                    <a:pt x="367" y="11"/>
                  </a:lnTo>
                  <a:lnTo>
                    <a:pt x="493" y="325"/>
                  </a:lnTo>
                  <a:lnTo>
                    <a:pt x="357" y="67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8104500" y="2450375"/>
              <a:ext cx="12075" cy="14175"/>
            </a:xfrm>
            <a:custGeom>
              <a:avLst/>
              <a:gdLst/>
              <a:ahLst/>
              <a:cxnLst/>
              <a:rect l="l" t="t" r="r" b="b"/>
              <a:pathLst>
                <a:path w="483" h="567" extrusionOk="0">
                  <a:moveTo>
                    <a:pt x="241" y="273"/>
                  </a:moveTo>
                  <a:cubicBezTo>
                    <a:pt x="262" y="273"/>
                    <a:pt x="294" y="284"/>
                    <a:pt x="315" y="284"/>
                  </a:cubicBezTo>
                  <a:cubicBezTo>
                    <a:pt x="336" y="294"/>
                    <a:pt x="367" y="294"/>
                    <a:pt x="388" y="305"/>
                  </a:cubicBezTo>
                  <a:lnTo>
                    <a:pt x="388" y="388"/>
                  </a:lnTo>
                  <a:cubicBezTo>
                    <a:pt x="388" y="388"/>
                    <a:pt x="388" y="399"/>
                    <a:pt x="377" y="409"/>
                  </a:cubicBezTo>
                  <a:cubicBezTo>
                    <a:pt x="377" y="420"/>
                    <a:pt x="377" y="430"/>
                    <a:pt x="367" y="441"/>
                  </a:cubicBezTo>
                  <a:cubicBezTo>
                    <a:pt x="346" y="462"/>
                    <a:pt x="325" y="472"/>
                    <a:pt x="294" y="493"/>
                  </a:cubicBezTo>
                  <a:cubicBezTo>
                    <a:pt x="262" y="504"/>
                    <a:pt x="231" y="504"/>
                    <a:pt x="199" y="504"/>
                  </a:cubicBezTo>
                  <a:cubicBezTo>
                    <a:pt x="168" y="504"/>
                    <a:pt x="147" y="504"/>
                    <a:pt x="126" y="493"/>
                  </a:cubicBezTo>
                  <a:cubicBezTo>
                    <a:pt x="105" y="483"/>
                    <a:pt x="94" y="462"/>
                    <a:pt x="84" y="451"/>
                  </a:cubicBezTo>
                  <a:cubicBezTo>
                    <a:pt x="73" y="430"/>
                    <a:pt x="63" y="409"/>
                    <a:pt x="63" y="388"/>
                  </a:cubicBezTo>
                  <a:cubicBezTo>
                    <a:pt x="63" y="357"/>
                    <a:pt x="84" y="326"/>
                    <a:pt x="115" y="305"/>
                  </a:cubicBezTo>
                  <a:cubicBezTo>
                    <a:pt x="147" y="284"/>
                    <a:pt x="189" y="273"/>
                    <a:pt x="241" y="273"/>
                  </a:cubicBezTo>
                  <a:close/>
                  <a:moveTo>
                    <a:pt x="241" y="1"/>
                  </a:moveTo>
                  <a:cubicBezTo>
                    <a:pt x="210" y="1"/>
                    <a:pt x="168" y="1"/>
                    <a:pt x="136" y="11"/>
                  </a:cubicBezTo>
                  <a:cubicBezTo>
                    <a:pt x="105" y="22"/>
                    <a:pt x="63" y="43"/>
                    <a:pt x="32" y="74"/>
                  </a:cubicBezTo>
                  <a:lnTo>
                    <a:pt x="53" y="116"/>
                  </a:lnTo>
                  <a:cubicBezTo>
                    <a:pt x="84" y="95"/>
                    <a:pt x="115" y="84"/>
                    <a:pt x="147" y="74"/>
                  </a:cubicBezTo>
                  <a:cubicBezTo>
                    <a:pt x="178" y="63"/>
                    <a:pt x="199" y="53"/>
                    <a:pt x="231" y="53"/>
                  </a:cubicBezTo>
                  <a:cubicBezTo>
                    <a:pt x="283" y="53"/>
                    <a:pt x="325" y="74"/>
                    <a:pt x="346" y="95"/>
                  </a:cubicBezTo>
                  <a:cubicBezTo>
                    <a:pt x="377" y="126"/>
                    <a:pt x="388" y="158"/>
                    <a:pt x="388" y="210"/>
                  </a:cubicBezTo>
                  <a:lnTo>
                    <a:pt x="388" y="252"/>
                  </a:lnTo>
                  <a:cubicBezTo>
                    <a:pt x="367" y="242"/>
                    <a:pt x="336" y="242"/>
                    <a:pt x="315" y="231"/>
                  </a:cubicBezTo>
                  <a:lnTo>
                    <a:pt x="231" y="231"/>
                  </a:lnTo>
                  <a:cubicBezTo>
                    <a:pt x="178" y="231"/>
                    <a:pt x="147" y="231"/>
                    <a:pt x="105" y="252"/>
                  </a:cubicBezTo>
                  <a:cubicBezTo>
                    <a:pt x="73" y="263"/>
                    <a:pt x="42" y="284"/>
                    <a:pt x="21" y="305"/>
                  </a:cubicBezTo>
                  <a:cubicBezTo>
                    <a:pt x="0" y="336"/>
                    <a:pt x="0" y="357"/>
                    <a:pt x="0" y="399"/>
                  </a:cubicBezTo>
                  <a:cubicBezTo>
                    <a:pt x="0" y="430"/>
                    <a:pt x="0" y="451"/>
                    <a:pt x="21" y="483"/>
                  </a:cubicBezTo>
                  <a:cubicBezTo>
                    <a:pt x="32" y="504"/>
                    <a:pt x="53" y="525"/>
                    <a:pt x="84" y="546"/>
                  </a:cubicBezTo>
                  <a:cubicBezTo>
                    <a:pt x="115" y="556"/>
                    <a:pt x="147" y="567"/>
                    <a:pt x="178" y="567"/>
                  </a:cubicBezTo>
                  <a:cubicBezTo>
                    <a:pt x="220" y="567"/>
                    <a:pt x="262" y="556"/>
                    <a:pt x="304" y="535"/>
                  </a:cubicBezTo>
                  <a:cubicBezTo>
                    <a:pt x="346" y="525"/>
                    <a:pt x="377" y="493"/>
                    <a:pt x="398" y="462"/>
                  </a:cubicBezTo>
                  <a:lnTo>
                    <a:pt x="398" y="504"/>
                  </a:lnTo>
                  <a:cubicBezTo>
                    <a:pt x="398" y="514"/>
                    <a:pt x="409" y="525"/>
                    <a:pt x="409" y="535"/>
                  </a:cubicBezTo>
                  <a:cubicBezTo>
                    <a:pt x="419" y="546"/>
                    <a:pt x="440" y="556"/>
                    <a:pt x="451" y="556"/>
                  </a:cubicBezTo>
                  <a:lnTo>
                    <a:pt x="482" y="556"/>
                  </a:lnTo>
                  <a:lnTo>
                    <a:pt x="482" y="493"/>
                  </a:lnTo>
                  <a:cubicBezTo>
                    <a:pt x="482" y="493"/>
                    <a:pt x="472" y="493"/>
                    <a:pt x="472" y="483"/>
                  </a:cubicBezTo>
                  <a:cubicBezTo>
                    <a:pt x="461" y="483"/>
                    <a:pt x="461" y="472"/>
                    <a:pt x="461" y="462"/>
                  </a:cubicBezTo>
                  <a:lnTo>
                    <a:pt x="461" y="210"/>
                  </a:lnTo>
                  <a:cubicBezTo>
                    <a:pt x="461" y="147"/>
                    <a:pt x="440" y="95"/>
                    <a:pt x="398" y="53"/>
                  </a:cubicBezTo>
                  <a:cubicBezTo>
                    <a:pt x="367" y="11"/>
                    <a:pt x="304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8119950" y="2444875"/>
              <a:ext cx="11825" cy="19425"/>
            </a:xfrm>
            <a:custGeom>
              <a:avLst/>
              <a:gdLst/>
              <a:ahLst/>
              <a:cxnLst/>
              <a:rect l="l" t="t" r="r" b="b"/>
              <a:pathLst>
                <a:path w="473" h="777" extrusionOk="0">
                  <a:moveTo>
                    <a:pt x="1" y="0"/>
                  </a:moveTo>
                  <a:lnTo>
                    <a:pt x="1" y="776"/>
                  </a:lnTo>
                  <a:lnTo>
                    <a:pt x="74" y="776"/>
                  </a:lnTo>
                  <a:lnTo>
                    <a:pt x="74" y="598"/>
                  </a:lnTo>
                  <a:lnTo>
                    <a:pt x="189" y="493"/>
                  </a:lnTo>
                  <a:lnTo>
                    <a:pt x="388" y="776"/>
                  </a:lnTo>
                  <a:lnTo>
                    <a:pt x="472" y="776"/>
                  </a:lnTo>
                  <a:lnTo>
                    <a:pt x="231" y="451"/>
                  </a:lnTo>
                  <a:lnTo>
                    <a:pt x="462" y="221"/>
                  </a:lnTo>
                  <a:lnTo>
                    <a:pt x="378" y="221"/>
                  </a:lnTo>
                  <a:lnTo>
                    <a:pt x="74" y="52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8132275" y="2450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53"/>
                  </a:moveTo>
                  <a:cubicBezTo>
                    <a:pt x="315" y="53"/>
                    <a:pt x="346" y="63"/>
                    <a:pt x="378" y="74"/>
                  </a:cubicBezTo>
                  <a:cubicBezTo>
                    <a:pt x="409" y="95"/>
                    <a:pt x="430" y="116"/>
                    <a:pt x="451" y="147"/>
                  </a:cubicBezTo>
                  <a:cubicBezTo>
                    <a:pt x="461" y="179"/>
                    <a:pt x="472" y="210"/>
                    <a:pt x="482" y="252"/>
                  </a:cubicBezTo>
                  <a:lnTo>
                    <a:pt x="74" y="252"/>
                  </a:lnTo>
                  <a:cubicBezTo>
                    <a:pt x="74" y="210"/>
                    <a:pt x="84" y="179"/>
                    <a:pt x="105" y="147"/>
                  </a:cubicBezTo>
                  <a:cubicBezTo>
                    <a:pt x="126" y="116"/>
                    <a:pt x="147" y="95"/>
                    <a:pt x="178" y="74"/>
                  </a:cubicBezTo>
                  <a:cubicBezTo>
                    <a:pt x="210" y="63"/>
                    <a:pt x="241" y="53"/>
                    <a:pt x="273" y="53"/>
                  </a:cubicBezTo>
                  <a:close/>
                  <a:moveTo>
                    <a:pt x="273" y="1"/>
                  </a:moveTo>
                  <a:cubicBezTo>
                    <a:pt x="220" y="1"/>
                    <a:pt x="178" y="11"/>
                    <a:pt x="137" y="32"/>
                  </a:cubicBezTo>
                  <a:cubicBezTo>
                    <a:pt x="95" y="63"/>
                    <a:pt x="63" y="95"/>
                    <a:pt x="32" y="137"/>
                  </a:cubicBezTo>
                  <a:cubicBezTo>
                    <a:pt x="11" y="179"/>
                    <a:pt x="0" y="221"/>
                    <a:pt x="0" y="273"/>
                  </a:cubicBezTo>
                  <a:cubicBezTo>
                    <a:pt x="0" y="315"/>
                    <a:pt x="11" y="357"/>
                    <a:pt x="21" y="388"/>
                  </a:cubicBezTo>
                  <a:cubicBezTo>
                    <a:pt x="32" y="420"/>
                    <a:pt x="53" y="451"/>
                    <a:pt x="74" y="483"/>
                  </a:cubicBezTo>
                  <a:cubicBezTo>
                    <a:pt x="105" y="504"/>
                    <a:pt x="137" y="525"/>
                    <a:pt x="168" y="546"/>
                  </a:cubicBezTo>
                  <a:cubicBezTo>
                    <a:pt x="199" y="556"/>
                    <a:pt x="231" y="567"/>
                    <a:pt x="273" y="567"/>
                  </a:cubicBezTo>
                  <a:cubicBezTo>
                    <a:pt x="315" y="567"/>
                    <a:pt x="346" y="556"/>
                    <a:pt x="378" y="546"/>
                  </a:cubicBezTo>
                  <a:cubicBezTo>
                    <a:pt x="409" y="535"/>
                    <a:pt x="430" y="514"/>
                    <a:pt x="461" y="493"/>
                  </a:cubicBezTo>
                  <a:cubicBezTo>
                    <a:pt x="482" y="472"/>
                    <a:pt x="503" y="451"/>
                    <a:pt x="514" y="430"/>
                  </a:cubicBezTo>
                  <a:lnTo>
                    <a:pt x="451" y="409"/>
                  </a:lnTo>
                  <a:cubicBezTo>
                    <a:pt x="430" y="441"/>
                    <a:pt x="409" y="462"/>
                    <a:pt x="378" y="483"/>
                  </a:cubicBezTo>
                  <a:cubicBezTo>
                    <a:pt x="346" y="504"/>
                    <a:pt x="315" y="504"/>
                    <a:pt x="283" y="504"/>
                  </a:cubicBezTo>
                  <a:cubicBezTo>
                    <a:pt x="241" y="504"/>
                    <a:pt x="210" y="504"/>
                    <a:pt x="178" y="483"/>
                  </a:cubicBezTo>
                  <a:cubicBezTo>
                    <a:pt x="147" y="462"/>
                    <a:pt x="126" y="441"/>
                    <a:pt x="105" y="409"/>
                  </a:cubicBezTo>
                  <a:cubicBezTo>
                    <a:pt x="84" y="378"/>
                    <a:pt x="74" y="347"/>
                    <a:pt x="74" y="305"/>
                  </a:cubicBezTo>
                  <a:lnTo>
                    <a:pt x="545" y="305"/>
                  </a:lnTo>
                  <a:cubicBezTo>
                    <a:pt x="545" y="305"/>
                    <a:pt x="545" y="294"/>
                    <a:pt x="545" y="294"/>
                  </a:cubicBezTo>
                  <a:lnTo>
                    <a:pt x="545" y="273"/>
                  </a:lnTo>
                  <a:cubicBezTo>
                    <a:pt x="545" y="221"/>
                    <a:pt x="535" y="179"/>
                    <a:pt x="514" y="137"/>
                  </a:cubicBezTo>
                  <a:cubicBezTo>
                    <a:pt x="493" y="95"/>
                    <a:pt x="461" y="63"/>
                    <a:pt x="420" y="32"/>
                  </a:cubicBezTo>
                  <a:cubicBezTo>
                    <a:pt x="378" y="11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8155325" y="2450375"/>
              <a:ext cx="12350" cy="14175"/>
            </a:xfrm>
            <a:custGeom>
              <a:avLst/>
              <a:gdLst/>
              <a:ahLst/>
              <a:cxnLst/>
              <a:rect l="l" t="t" r="r" b="b"/>
              <a:pathLst>
                <a:path w="494" h="567" extrusionOk="0">
                  <a:moveTo>
                    <a:pt x="1" y="1"/>
                  </a:moveTo>
                  <a:lnTo>
                    <a:pt x="1" y="326"/>
                  </a:lnTo>
                  <a:cubicBezTo>
                    <a:pt x="1" y="409"/>
                    <a:pt x="11" y="462"/>
                    <a:pt x="43" y="504"/>
                  </a:cubicBezTo>
                  <a:cubicBezTo>
                    <a:pt x="74" y="546"/>
                    <a:pt x="116" y="567"/>
                    <a:pt x="179" y="567"/>
                  </a:cubicBezTo>
                  <a:cubicBezTo>
                    <a:pt x="221" y="567"/>
                    <a:pt x="273" y="556"/>
                    <a:pt x="305" y="525"/>
                  </a:cubicBezTo>
                  <a:cubicBezTo>
                    <a:pt x="347" y="504"/>
                    <a:pt x="389" y="472"/>
                    <a:pt x="410" y="430"/>
                  </a:cubicBezTo>
                  <a:lnTo>
                    <a:pt x="410" y="504"/>
                  </a:lnTo>
                  <a:cubicBezTo>
                    <a:pt x="410" y="514"/>
                    <a:pt x="420" y="525"/>
                    <a:pt x="430" y="535"/>
                  </a:cubicBezTo>
                  <a:cubicBezTo>
                    <a:pt x="441" y="546"/>
                    <a:pt x="451" y="556"/>
                    <a:pt x="462" y="556"/>
                  </a:cubicBezTo>
                  <a:lnTo>
                    <a:pt x="493" y="556"/>
                  </a:lnTo>
                  <a:lnTo>
                    <a:pt x="493" y="493"/>
                  </a:lnTo>
                  <a:cubicBezTo>
                    <a:pt x="483" y="493"/>
                    <a:pt x="483" y="493"/>
                    <a:pt x="472" y="483"/>
                  </a:cubicBezTo>
                  <a:cubicBezTo>
                    <a:pt x="472" y="483"/>
                    <a:pt x="472" y="472"/>
                    <a:pt x="472" y="462"/>
                  </a:cubicBezTo>
                  <a:lnTo>
                    <a:pt x="472" y="1"/>
                  </a:lnTo>
                  <a:lnTo>
                    <a:pt x="399" y="1"/>
                  </a:lnTo>
                  <a:lnTo>
                    <a:pt x="399" y="347"/>
                  </a:lnTo>
                  <a:cubicBezTo>
                    <a:pt x="389" y="378"/>
                    <a:pt x="378" y="409"/>
                    <a:pt x="357" y="430"/>
                  </a:cubicBezTo>
                  <a:cubicBezTo>
                    <a:pt x="336" y="451"/>
                    <a:pt x="305" y="472"/>
                    <a:pt x="284" y="483"/>
                  </a:cubicBezTo>
                  <a:cubicBezTo>
                    <a:pt x="252" y="493"/>
                    <a:pt x="231" y="504"/>
                    <a:pt x="200" y="504"/>
                  </a:cubicBezTo>
                  <a:cubicBezTo>
                    <a:pt x="158" y="504"/>
                    <a:pt x="126" y="483"/>
                    <a:pt x="106" y="451"/>
                  </a:cubicBezTo>
                  <a:cubicBezTo>
                    <a:pt x="85" y="420"/>
                    <a:pt x="74" y="378"/>
                    <a:pt x="74" y="315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8171050" y="2450375"/>
              <a:ext cx="13400" cy="19425"/>
            </a:xfrm>
            <a:custGeom>
              <a:avLst/>
              <a:gdLst/>
              <a:ahLst/>
              <a:cxnLst/>
              <a:rect l="l" t="t" r="r" b="b"/>
              <a:pathLst>
                <a:path w="536" h="777" extrusionOk="0">
                  <a:moveTo>
                    <a:pt x="263" y="63"/>
                  </a:moveTo>
                  <a:cubicBezTo>
                    <a:pt x="284" y="63"/>
                    <a:pt x="315" y="63"/>
                    <a:pt x="336" y="74"/>
                  </a:cubicBezTo>
                  <a:cubicBezTo>
                    <a:pt x="368" y="84"/>
                    <a:pt x="388" y="105"/>
                    <a:pt x="399" y="126"/>
                  </a:cubicBezTo>
                  <a:cubicBezTo>
                    <a:pt x="420" y="147"/>
                    <a:pt x="441" y="168"/>
                    <a:pt x="451" y="200"/>
                  </a:cubicBezTo>
                  <a:cubicBezTo>
                    <a:pt x="462" y="221"/>
                    <a:pt x="462" y="252"/>
                    <a:pt x="462" y="284"/>
                  </a:cubicBezTo>
                  <a:cubicBezTo>
                    <a:pt x="462" y="305"/>
                    <a:pt x="462" y="336"/>
                    <a:pt x="451" y="357"/>
                  </a:cubicBezTo>
                  <a:cubicBezTo>
                    <a:pt x="441" y="388"/>
                    <a:pt x="430" y="409"/>
                    <a:pt x="409" y="430"/>
                  </a:cubicBezTo>
                  <a:cubicBezTo>
                    <a:pt x="388" y="451"/>
                    <a:pt x="368" y="472"/>
                    <a:pt x="347" y="483"/>
                  </a:cubicBezTo>
                  <a:cubicBezTo>
                    <a:pt x="326" y="493"/>
                    <a:pt x="294" y="504"/>
                    <a:pt x="263" y="504"/>
                  </a:cubicBezTo>
                  <a:cubicBezTo>
                    <a:pt x="242" y="504"/>
                    <a:pt x="210" y="493"/>
                    <a:pt x="189" y="483"/>
                  </a:cubicBezTo>
                  <a:cubicBezTo>
                    <a:pt x="168" y="472"/>
                    <a:pt x="137" y="451"/>
                    <a:pt x="126" y="430"/>
                  </a:cubicBezTo>
                  <a:cubicBezTo>
                    <a:pt x="105" y="409"/>
                    <a:pt x="84" y="388"/>
                    <a:pt x="74" y="367"/>
                  </a:cubicBezTo>
                  <a:lnTo>
                    <a:pt x="74" y="189"/>
                  </a:lnTo>
                  <a:cubicBezTo>
                    <a:pt x="84" y="179"/>
                    <a:pt x="84" y="158"/>
                    <a:pt x="95" y="147"/>
                  </a:cubicBezTo>
                  <a:cubicBezTo>
                    <a:pt x="116" y="126"/>
                    <a:pt x="126" y="116"/>
                    <a:pt x="147" y="95"/>
                  </a:cubicBezTo>
                  <a:cubicBezTo>
                    <a:pt x="158" y="84"/>
                    <a:pt x="179" y="74"/>
                    <a:pt x="200" y="74"/>
                  </a:cubicBezTo>
                  <a:cubicBezTo>
                    <a:pt x="221" y="63"/>
                    <a:pt x="242" y="63"/>
                    <a:pt x="263" y="63"/>
                  </a:cubicBezTo>
                  <a:close/>
                  <a:moveTo>
                    <a:pt x="1" y="1"/>
                  </a:moveTo>
                  <a:lnTo>
                    <a:pt x="1" y="776"/>
                  </a:lnTo>
                  <a:lnTo>
                    <a:pt x="74" y="776"/>
                  </a:lnTo>
                  <a:lnTo>
                    <a:pt x="74" y="441"/>
                  </a:lnTo>
                  <a:cubicBezTo>
                    <a:pt x="95" y="472"/>
                    <a:pt x="126" y="504"/>
                    <a:pt x="168" y="525"/>
                  </a:cubicBezTo>
                  <a:cubicBezTo>
                    <a:pt x="200" y="556"/>
                    <a:pt x="242" y="567"/>
                    <a:pt x="284" y="567"/>
                  </a:cubicBezTo>
                  <a:cubicBezTo>
                    <a:pt x="336" y="567"/>
                    <a:pt x="378" y="546"/>
                    <a:pt x="420" y="525"/>
                  </a:cubicBezTo>
                  <a:cubicBezTo>
                    <a:pt x="451" y="504"/>
                    <a:pt x="483" y="462"/>
                    <a:pt x="504" y="420"/>
                  </a:cubicBezTo>
                  <a:cubicBezTo>
                    <a:pt x="525" y="378"/>
                    <a:pt x="535" y="326"/>
                    <a:pt x="535" y="284"/>
                  </a:cubicBezTo>
                  <a:cubicBezTo>
                    <a:pt x="535" y="242"/>
                    <a:pt x="525" y="210"/>
                    <a:pt x="514" y="179"/>
                  </a:cubicBezTo>
                  <a:cubicBezTo>
                    <a:pt x="504" y="137"/>
                    <a:pt x="483" y="105"/>
                    <a:pt x="462" y="84"/>
                  </a:cubicBezTo>
                  <a:cubicBezTo>
                    <a:pt x="441" y="53"/>
                    <a:pt x="409" y="32"/>
                    <a:pt x="378" y="22"/>
                  </a:cubicBezTo>
                  <a:cubicBezTo>
                    <a:pt x="347" y="1"/>
                    <a:pt x="315" y="1"/>
                    <a:pt x="273" y="1"/>
                  </a:cubicBezTo>
                  <a:cubicBezTo>
                    <a:pt x="231" y="1"/>
                    <a:pt x="189" y="11"/>
                    <a:pt x="158" y="32"/>
                  </a:cubicBezTo>
                  <a:cubicBezTo>
                    <a:pt x="116" y="53"/>
                    <a:pt x="95" y="74"/>
                    <a:pt x="74" y="116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8194125" y="2444875"/>
              <a:ext cx="1850" cy="19425"/>
            </a:xfrm>
            <a:custGeom>
              <a:avLst/>
              <a:gdLst/>
              <a:ahLst/>
              <a:cxnLst/>
              <a:rect l="l" t="t" r="r" b="b"/>
              <a:pathLst>
                <a:path w="74" h="777" extrusionOk="0">
                  <a:moveTo>
                    <a:pt x="0" y="0"/>
                  </a:moveTo>
                  <a:lnTo>
                    <a:pt x="0" y="105"/>
                  </a:lnTo>
                  <a:lnTo>
                    <a:pt x="73" y="105"/>
                  </a:lnTo>
                  <a:lnTo>
                    <a:pt x="73" y="0"/>
                  </a:lnTo>
                  <a:close/>
                  <a:moveTo>
                    <a:pt x="0" y="221"/>
                  </a:moveTo>
                  <a:lnTo>
                    <a:pt x="0" y="776"/>
                  </a:lnTo>
                  <a:lnTo>
                    <a:pt x="73" y="776"/>
                  </a:lnTo>
                  <a:lnTo>
                    <a:pt x="73" y="2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8199875" y="2450375"/>
              <a:ext cx="11825" cy="13925"/>
            </a:xfrm>
            <a:custGeom>
              <a:avLst/>
              <a:gdLst/>
              <a:ahLst/>
              <a:cxnLst/>
              <a:rect l="l" t="t" r="r" b="b"/>
              <a:pathLst>
                <a:path w="473" h="557" extrusionOk="0">
                  <a:moveTo>
                    <a:pt x="1" y="1"/>
                  </a:moveTo>
                  <a:lnTo>
                    <a:pt x="1" y="556"/>
                  </a:lnTo>
                  <a:lnTo>
                    <a:pt x="74" y="556"/>
                  </a:lnTo>
                  <a:lnTo>
                    <a:pt x="74" y="221"/>
                  </a:lnTo>
                  <a:cubicBezTo>
                    <a:pt x="85" y="189"/>
                    <a:pt x="106" y="158"/>
                    <a:pt x="126" y="137"/>
                  </a:cubicBezTo>
                  <a:cubicBezTo>
                    <a:pt x="147" y="116"/>
                    <a:pt x="168" y="95"/>
                    <a:pt x="189" y="84"/>
                  </a:cubicBezTo>
                  <a:cubicBezTo>
                    <a:pt x="221" y="63"/>
                    <a:pt x="252" y="63"/>
                    <a:pt x="273" y="63"/>
                  </a:cubicBezTo>
                  <a:cubicBezTo>
                    <a:pt x="315" y="63"/>
                    <a:pt x="347" y="74"/>
                    <a:pt x="368" y="105"/>
                  </a:cubicBezTo>
                  <a:cubicBezTo>
                    <a:pt x="389" y="137"/>
                    <a:pt x="399" y="179"/>
                    <a:pt x="399" y="252"/>
                  </a:cubicBezTo>
                  <a:lnTo>
                    <a:pt x="399" y="556"/>
                  </a:lnTo>
                  <a:lnTo>
                    <a:pt x="472" y="556"/>
                  </a:lnTo>
                  <a:lnTo>
                    <a:pt x="472" y="231"/>
                  </a:lnTo>
                  <a:cubicBezTo>
                    <a:pt x="472" y="200"/>
                    <a:pt x="462" y="168"/>
                    <a:pt x="462" y="137"/>
                  </a:cubicBezTo>
                  <a:cubicBezTo>
                    <a:pt x="451" y="105"/>
                    <a:pt x="441" y="84"/>
                    <a:pt x="430" y="63"/>
                  </a:cubicBezTo>
                  <a:cubicBezTo>
                    <a:pt x="420" y="43"/>
                    <a:pt x="399" y="22"/>
                    <a:pt x="378" y="11"/>
                  </a:cubicBezTo>
                  <a:cubicBezTo>
                    <a:pt x="357" y="1"/>
                    <a:pt x="336" y="1"/>
                    <a:pt x="305" y="1"/>
                  </a:cubicBezTo>
                  <a:cubicBezTo>
                    <a:pt x="273" y="1"/>
                    <a:pt x="242" y="1"/>
                    <a:pt x="210" y="11"/>
                  </a:cubicBezTo>
                  <a:cubicBezTo>
                    <a:pt x="179" y="22"/>
                    <a:pt x="147" y="43"/>
                    <a:pt x="126" y="63"/>
                  </a:cubicBezTo>
                  <a:cubicBezTo>
                    <a:pt x="106" y="74"/>
                    <a:pt x="85" y="105"/>
                    <a:pt x="74" y="126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8537150" y="2732100"/>
              <a:ext cx="44050" cy="256825"/>
            </a:xfrm>
            <a:custGeom>
              <a:avLst/>
              <a:gdLst/>
              <a:ahLst/>
              <a:cxnLst/>
              <a:rect l="l" t="t" r="r" b="b"/>
              <a:pathLst>
                <a:path w="1762" h="10273" extrusionOk="0">
                  <a:moveTo>
                    <a:pt x="1" y="577"/>
                  </a:moveTo>
                  <a:cubicBezTo>
                    <a:pt x="1" y="577"/>
                    <a:pt x="116" y="3061"/>
                    <a:pt x="137" y="3858"/>
                  </a:cubicBezTo>
                  <a:cubicBezTo>
                    <a:pt x="147" y="4654"/>
                    <a:pt x="420" y="8679"/>
                    <a:pt x="420" y="8679"/>
                  </a:cubicBezTo>
                  <a:lnTo>
                    <a:pt x="210" y="10273"/>
                  </a:lnTo>
                  <a:lnTo>
                    <a:pt x="1300" y="8774"/>
                  </a:lnTo>
                  <a:cubicBezTo>
                    <a:pt x="1300" y="8774"/>
                    <a:pt x="1458" y="3910"/>
                    <a:pt x="1458" y="3679"/>
                  </a:cubicBezTo>
                  <a:cubicBezTo>
                    <a:pt x="1604" y="2642"/>
                    <a:pt x="1762" y="577"/>
                    <a:pt x="1762" y="577"/>
                  </a:cubicBezTo>
                  <a:cubicBezTo>
                    <a:pt x="1762" y="577"/>
                    <a:pt x="567" y="0"/>
                    <a:pt x="1" y="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8487100" y="2752800"/>
              <a:ext cx="44300" cy="198650"/>
            </a:xfrm>
            <a:custGeom>
              <a:avLst/>
              <a:gdLst/>
              <a:ahLst/>
              <a:cxnLst/>
              <a:rect l="l" t="t" r="r" b="b"/>
              <a:pathLst>
                <a:path w="1772" h="7946" extrusionOk="0">
                  <a:moveTo>
                    <a:pt x="0" y="294"/>
                  </a:moveTo>
                  <a:lnTo>
                    <a:pt x="556" y="2757"/>
                  </a:lnTo>
                  <a:cubicBezTo>
                    <a:pt x="556" y="2757"/>
                    <a:pt x="105" y="4969"/>
                    <a:pt x="283" y="6793"/>
                  </a:cubicBezTo>
                  <a:cubicBezTo>
                    <a:pt x="745" y="7589"/>
                    <a:pt x="1332" y="7946"/>
                    <a:pt x="1332" y="7946"/>
                  </a:cubicBezTo>
                  <a:lnTo>
                    <a:pt x="1049" y="6688"/>
                  </a:lnTo>
                  <a:lnTo>
                    <a:pt x="1772" y="2684"/>
                  </a:lnTo>
                  <a:lnTo>
                    <a:pt x="1772" y="42"/>
                  </a:lnTo>
                  <a:cubicBezTo>
                    <a:pt x="1772" y="42"/>
                    <a:pt x="210" y="0"/>
                    <a:pt x="0" y="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8391700" y="2304400"/>
              <a:ext cx="278875" cy="213875"/>
            </a:xfrm>
            <a:custGeom>
              <a:avLst/>
              <a:gdLst/>
              <a:ahLst/>
              <a:cxnLst/>
              <a:rect l="l" t="t" r="r" b="b"/>
              <a:pathLst>
                <a:path w="11155" h="8555" extrusionOk="0">
                  <a:moveTo>
                    <a:pt x="1049" y="1385"/>
                  </a:moveTo>
                  <a:cubicBezTo>
                    <a:pt x="158" y="2014"/>
                    <a:pt x="997" y="3334"/>
                    <a:pt x="839" y="4907"/>
                  </a:cubicBezTo>
                  <a:cubicBezTo>
                    <a:pt x="745" y="5923"/>
                    <a:pt x="1" y="6982"/>
                    <a:pt x="902" y="7947"/>
                  </a:cubicBezTo>
                  <a:cubicBezTo>
                    <a:pt x="1468" y="8555"/>
                    <a:pt x="10462" y="8251"/>
                    <a:pt x="10714" y="7559"/>
                  </a:cubicBezTo>
                  <a:cubicBezTo>
                    <a:pt x="11102" y="6500"/>
                    <a:pt x="10452" y="5599"/>
                    <a:pt x="10504" y="4928"/>
                  </a:cubicBezTo>
                  <a:cubicBezTo>
                    <a:pt x="10619" y="3250"/>
                    <a:pt x="11154" y="2014"/>
                    <a:pt x="10609" y="1427"/>
                  </a:cubicBezTo>
                  <a:cubicBezTo>
                    <a:pt x="10043" y="808"/>
                    <a:pt x="3020" y="1"/>
                    <a:pt x="1049" y="13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8397475" y="2355775"/>
              <a:ext cx="270475" cy="290375"/>
            </a:xfrm>
            <a:custGeom>
              <a:avLst/>
              <a:gdLst/>
              <a:ahLst/>
              <a:cxnLst/>
              <a:rect l="l" t="t" r="r" b="b"/>
              <a:pathLst>
                <a:path w="10819" h="11615" extrusionOk="0">
                  <a:moveTo>
                    <a:pt x="5608" y="32"/>
                  </a:moveTo>
                  <a:cubicBezTo>
                    <a:pt x="5095" y="42"/>
                    <a:pt x="3690" y="210"/>
                    <a:pt x="3334" y="2275"/>
                  </a:cubicBezTo>
                  <a:cubicBezTo>
                    <a:pt x="2988" y="4351"/>
                    <a:pt x="2673" y="5755"/>
                    <a:pt x="1342" y="7328"/>
                  </a:cubicBezTo>
                  <a:cubicBezTo>
                    <a:pt x="0" y="8910"/>
                    <a:pt x="1237" y="11615"/>
                    <a:pt x="5608" y="11510"/>
                  </a:cubicBezTo>
                  <a:cubicBezTo>
                    <a:pt x="9969" y="11405"/>
                    <a:pt x="10818" y="9403"/>
                    <a:pt x="9550" y="6908"/>
                  </a:cubicBezTo>
                  <a:cubicBezTo>
                    <a:pt x="8282" y="4424"/>
                    <a:pt x="7904" y="2747"/>
                    <a:pt x="7831" y="1814"/>
                  </a:cubicBezTo>
                  <a:cubicBezTo>
                    <a:pt x="7757" y="871"/>
                    <a:pt x="7170" y="0"/>
                    <a:pt x="5608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8389875" y="2386425"/>
              <a:ext cx="287250" cy="120050"/>
            </a:xfrm>
            <a:custGeom>
              <a:avLst/>
              <a:gdLst/>
              <a:ahLst/>
              <a:cxnLst/>
              <a:rect l="l" t="t" r="r" b="b"/>
              <a:pathLst>
                <a:path w="11490" h="4802" extrusionOk="0">
                  <a:moveTo>
                    <a:pt x="10797" y="1"/>
                  </a:moveTo>
                  <a:cubicBezTo>
                    <a:pt x="10734" y="368"/>
                    <a:pt x="10640" y="997"/>
                    <a:pt x="10640" y="997"/>
                  </a:cubicBezTo>
                  <a:cubicBezTo>
                    <a:pt x="8292" y="3062"/>
                    <a:pt x="6489" y="3492"/>
                    <a:pt x="6384" y="3313"/>
                  </a:cubicBezTo>
                  <a:cubicBezTo>
                    <a:pt x="6269" y="3146"/>
                    <a:pt x="6311" y="2768"/>
                    <a:pt x="6311" y="2768"/>
                  </a:cubicBezTo>
                  <a:lnTo>
                    <a:pt x="5912" y="2873"/>
                  </a:lnTo>
                  <a:lnTo>
                    <a:pt x="5525" y="2768"/>
                  </a:lnTo>
                  <a:cubicBezTo>
                    <a:pt x="5525" y="2768"/>
                    <a:pt x="5556" y="3146"/>
                    <a:pt x="5451" y="3313"/>
                  </a:cubicBezTo>
                  <a:cubicBezTo>
                    <a:pt x="5346" y="3492"/>
                    <a:pt x="3281" y="3240"/>
                    <a:pt x="933" y="1164"/>
                  </a:cubicBezTo>
                  <a:cubicBezTo>
                    <a:pt x="933" y="1164"/>
                    <a:pt x="912" y="619"/>
                    <a:pt x="850" y="252"/>
                  </a:cubicBezTo>
                  <a:cubicBezTo>
                    <a:pt x="378" y="609"/>
                    <a:pt x="0" y="1060"/>
                    <a:pt x="74" y="1636"/>
                  </a:cubicBezTo>
                  <a:cubicBezTo>
                    <a:pt x="147" y="2202"/>
                    <a:pt x="3910" y="4802"/>
                    <a:pt x="3910" y="4802"/>
                  </a:cubicBezTo>
                  <a:lnTo>
                    <a:pt x="5902" y="4802"/>
                  </a:lnTo>
                  <a:lnTo>
                    <a:pt x="5933" y="4802"/>
                  </a:lnTo>
                  <a:lnTo>
                    <a:pt x="7925" y="4802"/>
                  </a:lnTo>
                  <a:cubicBezTo>
                    <a:pt x="7925" y="4802"/>
                    <a:pt x="11353" y="1930"/>
                    <a:pt x="11426" y="1353"/>
                  </a:cubicBezTo>
                  <a:cubicBezTo>
                    <a:pt x="11489" y="787"/>
                    <a:pt x="11269" y="357"/>
                    <a:pt x="10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8503600" y="2397700"/>
              <a:ext cx="66850" cy="63175"/>
            </a:xfrm>
            <a:custGeom>
              <a:avLst/>
              <a:gdLst/>
              <a:ahLst/>
              <a:cxnLst/>
              <a:rect l="l" t="t" r="r" b="b"/>
              <a:pathLst>
                <a:path w="2674" h="2527" extrusionOk="0">
                  <a:moveTo>
                    <a:pt x="189" y="766"/>
                  </a:moveTo>
                  <a:cubicBezTo>
                    <a:pt x="189" y="766"/>
                    <a:pt x="1" y="2527"/>
                    <a:pt x="1332" y="2527"/>
                  </a:cubicBezTo>
                  <a:cubicBezTo>
                    <a:pt x="2674" y="2527"/>
                    <a:pt x="2506" y="766"/>
                    <a:pt x="2506" y="766"/>
                  </a:cubicBezTo>
                  <a:cubicBezTo>
                    <a:pt x="2506" y="766"/>
                    <a:pt x="2255" y="651"/>
                    <a:pt x="2024" y="1"/>
                  </a:cubicBezTo>
                  <a:cubicBezTo>
                    <a:pt x="1709" y="630"/>
                    <a:pt x="609" y="734"/>
                    <a:pt x="189" y="7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8547625" y="2431775"/>
              <a:ext cx="18125" cy="20975"/>
            </a:xfrm>
            <a:custGeom>
              <a:avLst/>
              <a:gdLst/>
              <a:ahLst/>
              <a:cxnLst/>
              <a:rect l="l" t="t" r="r" b="b"/>
              <a:pathLst>
                <a:path w="725" h="839" extrusionOk="0">
                  <a:moveTo>
                    <a:pt x="724" y="0"/>
                  </a:moveTo>
                  <a:cubicBezTo>
                    <a:pt x="724" y="0"/>
                    <a:pt x="1" y="105"/>
                    <a:pt x="368" y="839"/>
                  </a:cubicBezTo>
                  <a:cubicBezTo>
                    <a:pt x="368" y="839"/>
                    <a:pt x="619" y="598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8509100" y="2433600"/>
              <a:ext cx="15750" cy="19150"/>
            </a:xfrm>
            <a:custGeom>
              <a:avLst/>
              <a:gdLst/>
              <a:ahLst/>
              <a:cxnLst/>
              <a:rect l="l" t="t" r="r" b="b"/>
              <a:pathLst>
                <a:path w="630" h="766" extrusionOk="0">
                  <a:moveTo>
                    <a:pt x="1" y="1"/>
                  </a:moveTo>
                  <a:cubicBezTo>
                    <a:pt x="1" y="1"/>
                    <a:pt x="630" y="53"/>
                    <a:pt x="326" y="766"/>
                  </a:cubicBezTo>
                  <a:cubicBezTo>
                    <a:pt x="326" y="766"/>
                    <a:pt x="85" y="54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8515400" y="2423125"/>
              <a:ext cx="18100" cy="7875"/>
            </a:xfrm>
            <a:custGeom>
              <a:avLst/>
              <a:gdLst/>
              <a:ahLst/>
              <a:cxnLst/>
              <a:rect l="l" t="t" r="r" b="b"/>
              <a:pathLst>
                <a:path w="724" h="315" extrusionOk="0">
                  <a:moveTo>
                    <a:pt x="32" y="147"/>
                  </a:moveTo>
                  <a:cubicBezTo>
                    <a:pt x="95" y="262"/>
                    <a:pt x="231" y="304"/>
                    <a:pt x="346" y="315"/>
                  </a:cubicBezTo>
                  <a:cubicBezTo>
                    <a:pt x="483" y="315"/>
                    <a:pt x="619" y="262"/>
                    <a:pt x="692" y="147"/>
                  </a:cubicBezTo>
                  <a:cubicBezTo>
                    <a:pt x="724" y="105"/>
                    <a:pt x="703" y="42"/>
                    <a:pt x="661" y="21"/>
                  </a:cubicBezTo>
                  <a:cubicBezTo>
                    <a:pt x="619" y="0"/>
                    <a:pt x="567" y="21"/>
                    <a:pt x="546" y="53"/>
                  </a:cubicBezTo>
                  <a:cubicBezTo>
                    <a:pt x="535" y="63"/>
                    <a:pt x="535" y="74"/>
                    <a:pt x="546" y="63"/>
                  </a:cubicBezTo>
                  <a:cubicBezTo>
                    <a:pt x="535" y="63"/>
                    <a:pt x="535" y="74"/>
                    <a:pt x="535" y="74"/>
                  </a:cubicBezTo>
                  <a:cubicBezTo>
                    <a:pt x="525" y="84"/>
                    <a:pt x="514" y="95"/>
                    <a:pt x="504" y="95"/>
                  </a:cubicBezTo>
                  <a:cubicBezTo>
                    <a:pt x="514" y="95"/>
                    <a:pt x="514" y="84"/>
                    <a:pt x="504" y="95"/>
                  </a:cubicBezTo>
                  <a:cubicBezTo>
                    <a:pt x="504" y="95"/>
                    <a:pt x="504" y="95"/>
                    <a:pt x="504" y="95"/>
                  </a:cubicBezTo>
                  <a:cubicBezTo>
                    <a:pt x="493" y="105"/>
                    <a:pt x="493" y="105"/>
                    <a:pt x="483" y="105"/>
                  </a:cubicBezTo>
                  <a:cubicBezTo>
                    <a:pt x="483" y="105"/>
                    <a:pt x="472" y="116"/>
                    <a:pt x="472" y="116"/>
                  </a:cubicBezTo>
                  <a:cubicBezTo>
                    <a:pt x="472" y="116"/>
                    <a:pt x="462" y="116"/>
                    <a:pt x="462" y="116"/>
                  </a:cubicBezTo>
                  <a:cubicBezTo>
                    <a:pt x="462" y="126"/>
                    <a:pt x="462" y="126"/>
                    <a:pt x="472" y="116"/>
                  </a:cubicBezTo>
                  <a:cubicBezTo>
                    <a:pt x="462" y="126"/>
                    <a:pt x="441" y="126"/>
                    <a:pt x="441" y="126"/>
                  </a:cubicBezTo>
                  <a:cubicBezTo>
                    <a:pt x="430" y="126"/>
                    <a:pt x="420" y="137"/>
                    <a:pt x="399" y="137"/>
                  </a:cubicBezTo>
                  <a:cubicBezTo>
                    <a:pt x="378" y="137"/>
                    <a:pt x="420" y="137"/>
                    <a:pt x="399" y="137"/>
                  </a:cubicBezTo>
                  <a:cubicBezTo>
                    <a:pt x="399" y="137"/>
                    <a:pt x="388" y="137"/>
                    <a:pt x="388" y="137"/>
                  </a:cubicBezTo>
                  <a:cubicBezTo>
                    <a:pt x="378" y="137"/>
                    <a:pt x="357" y="137"/>
                    <a:pt x="346" y="137"/>
                  </a:cubicBezTo>
                  <a:cubicBezTo>
                    <a:pt x="346" y="137"/>
                    <a:pt x="315" y="137"/>
                    <a:pt x="315" y="137"/>
                  </a:cubicBezTo>
                  <a:cubicBezTo>
                    <a:pt x="315" y="137"/>
                    <a:pt x="336" y="137"/>
                    <a:pt x="315" y="137"/>
                  </a:cubicBezTo>
                  <a:cubicBezTo>
                    <a:pt x="304" y="137"/>
                    <a:pt x="304" y="137"/>
                    <a:pt x="294" y="126"/>
                  </a:cubicBezTo>
                  <a:cubicBezTo>
                    <a:pt x="284" y="126"/>
                    <a:pt x="273" y="126"/>
                    <a:pt x="263" y="126"/>
                  </a:cubicBezTo>
                  <a:cubicBezTo>
                    <a:pt x="263" y="116"/>
                    <a:pt x="252" y="116"/>
                    <a:pt x="252" y="116"/>
                  </a:cubicBezTo>
                  <a:cubicBezTo>
                    <a:pt x="231" y="105"/>
                    <a:pt x="263" y="126"/>
                    <a:pt x="252" y="116"/>
                  </a:cubicBezTo>
                  <a:cubicBezTo>
                    <a:pt x="242" y="116"/>
                    <a:pt x="231" y="105"/>
                    <a:pt x="221" y="105"/>
                  </a:cubicBezTo>
                  <a:cubicBezTo>
                    <a:pt x="221" y="95"/>
                    <a:pt x="210" y="95"/>
                    <a:pt x="210" y="95"/>
                  </a:cubicBezTo>
                  <a:cubicBezTo>
                    <a:pt x="210" y="95"/>
                    <a:pt x="189" y="84"/>
                    <a:pt x="200" y="84"/>
                  </a:cubicBezTo>
                  <a:cubicBezTo>
                    <a:pt x="221" y="95"/>
                    <a:pt x="200" y="84"/>
                    <a:pt x="200" y="84"/>
                  </a:cubicBezTo>
                  <a:cubicBezTo>
                    <a:pt x="200" y="84"/>
                    <a:pt x="189" y="74"/>
                    <a:pt x="189" y="74"/>
                  </a:cubicBezTo>
                  <a:cubicBezTo>
                    <a:pt x="189" y="74"/>
                    <a:pt x="179" y="53"/>
                    <a:pt x="179" y="74"/>
                  </a:cubicBezTo>
                  <a:cubicBezTo>
                    <a:pt x="189" y="84"/>
                    <a:pt x="179" y="63"/>
                    <a:pt x="179" y="63"/>
                  </a:cubicBezTo>
                  <a:cubicBezTo>
                    <a:pt x="158" y="21"/>
                    <a:pt x="105" y="0"/>
                    <a:pt x="63" y="32"/>
                  </a:cubicBezTo>
                  <a:cubicBezTo>
                    <a:pt x="21" y="53"/>
                    <a:pt x="0" y="105"/>
                    <a:pt x="32" y="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8542650" y="2421300"/>
              <a:ext cx="17075" cy="8925"/>
            </a:xfrm>
            <a:custGeom>
              <a:avLst/>
              <a:gdLst/>
              <a:ahLst/>
              <a:cxnLst/>
              <a:rect l="l" t="t" r="r" b="b"/>
              <a:pathLst>
                <a:path w="683" h="357" extrusionOk="0">
                  <a:moveTo>
                    <a:pt x="43" y="241"/>
                  </a:moveTo>
                  <a:cubicBezTo>
                    <a:pt x="126" y="315"/>
                    <a:pt x="242" y="356"/>
                    <a:pt x="368" y="335"/>
                  </a:cubicBezTo>
                  <a:cubicBezTo>
                    <a:pt x="483" y="325"/>
                    <a:pt x="588" y="252"/>
                    <a:pt x="661" y="147"/>
                  </a:cubicBezTo>
                  <a:cubicBezTo>
                    <a:pt x="682" y="115"/>
                    <a:pt x="672" y="52"/>
                    <a:pt x="630" y="32"/>
                  </a:cubicBezTo>
                  <a:cubicBezTo>
                    <a:pt x="588" y="0"/>
                    <a:pt x="535" y="21"/>
                    <a:pt x="504" y="63"/>
                  </a:cubicBezTo>
                  <a:cubicBezTo>
                    <a:pt x="504" y="63"/>
                    <a:pt x="493" y="73"/>
                    <a:pt x="504" y="73"/>
                  </a:cubicBezTo>
                  <a:cubicBezTo>
                    <a:pt x="514" y="63"/>
                    <a:pt x="493" y="73"/>
                    <a:pt x="493" y="73"/>
                  </a:cubicBezTo>
                  <a:cubicBezTo>
                    <a:pt x="493" y="84"/>
                    <a:pt x="483" y="94"/>
                    <a:pt x="472" y="105"/>
                  </a:cubicBezTo>
                  <a:cubicBezTo>
                    <a:pt x="462" y="105"/>
                    <a:pt x="462" y="115"/>
                    <a:pt x="451" y="126"/>
                  </a:cubicBezTo>
                  <a:cubicBezTo>
                    <a:pt x="462" y="105"/>
                    <a:pt x="441" y="126"/>
                    <a:pt x="430" y="126"/>
                  </a:cubicBezTo>
                  <a:cubicBezTo>
                    <a:pt x="420" y="136"/>
                    <a:pt x="420" y="136"/>
                    <a:pt x="409" y="147"/>
                  </a:cubicBezTo>
                  <a:cubicBezTo>
                    <a:pt x="399" y="147"/>
                    <a:pt x="389" y="157"/>
                    <a:pt x="409" y="147"/>
                  </a:cubicBezTo>
                  <a:cubicBezTo>
                    <a:pt x="399" y="147"/>
                    <a:pt x="399" y="147"/>
                    <a:pt x="389" y="157"/>
                  </a:cubicBezTo>
                  <a:cubicBezTo>
                    <a:pt x="378" y="157"/>
                    <a:pt x="378" y="157"/>
                    <a:pt x="368" y="157"/>
                  </a:cubicBezTo>
                  <a:cubicBezTo>
                    <a:pt x="357" y="168"/>
                    <a:pt x="347" y="168"/>
                    <a:pt x="347" y="168"/>
                  </a:cubicBezTo>
                  <a:cubicBezTo>
                    <a:pt x="347" y="168"/>
                    <a:pt x="326" y="168"/>
                    <a:pt x="336" y="168"/>
                  </a:cubicBezTo>
                  <a:cubicBezTo>
                    <a:pt x="347" y="168"/>
                    <a:pt x="336" y="168"/>
                    <a:pt x="336" y="168"/>
                  </a:cubicBezTo>
                  <a:cubicBezTo>
                    <a:pt x="326" y="168"/>
                    <a:pt x="326" y="168"/>
                    <a:pt x="315" y="168"/>
                  </a:cubicBezTo>
                  <a:cubicBezTo>
                    <a:pt x="305" y="168"/>
                    <a:pt x="294" y="168"/>
                    <a:pt x="284" y="168"/>
                  </a:cubicBezTo>
                  <a:cubicBezTo>
                    <a:pt x="284" y="168"/>
                    <a:pt x="273" y="168"/>
                    <a:pt x="273" y="168"/>
                  </a:cubicBezTo>
                  <a:cubicBezTo>
                    <a:pt x="273" y="168"/>
                    <a:pt x="294" y="168"/>
                    <a:pt x="273" y="168"/>
                  </a:cubicBezTo>
                  <a:cubicBezTo>
                    <a:pt x="263" y="168"/>
                    <a:pt x="252" y="168"/>
                    <a:pt x="242" y="157"/>
                  </a:cubicBezTo>
                  <a:cubicBezTo>
                    <a:pt x="242" y="157"/>
                    <a:pt x="231" y="157"/>
                    <a:pt x="231" y="157"/>
                  </a:cubicBezTo>
                  <a:cubicBezTo>
                    <a:pt x="231" y="157"/>
                    <a:pt x="210" y="147"/>
                    <a:pt x="221" y="157"/>
                  </a:cubicBezTo>
                  <a:cubicBezTo>
                    <a:pt x="242" y="157"/>
                    <a:pt x="221" y="147"/>
                    <a:pt x="221" y="147"/>
                  </a:cubicBezTo>
                  <a:cubicBezTo>
                    <a:pt x="210" y="147"/>
                    <a:pt x="210" y="147"/>
                    <a:pt x="200" y="147"/>
                  </a:cubicBezTo>
                  <a:cubicBezTo>
                    <a:pt x="200" y="136"/>
                    <a:pt x="189" y="126"/>
                    <a:pt x="179" y="126"/>
                  </a:cubicBezTo>
                  <a:cubicBezTo>
                    <a:pt x="168" y="126"/>
                    <a:pt x="189" y="136"/>
                    <a:pt x="179" y="126"/>
                  </a:cubicBezTo>
                  <a:cubicBezTo>
                    <a:pt x="168" y="126"/>
                    <a:pt x="168" y="115"/>
                    <a:pt x="168" y="115"/>
                  </a:cubicBezTo>
                  <a:cubicBezTo>
                    <a:pt x="126" y="84"/>
                    <a:pt x="74" y="73"/>
                    <a:pt x="43" y="115"/>
                  </a:cubicBezTo>
                  <a:cubicBezTo>
                    <a:pt x="11" y="147"/>
                    <a:pt x="1" y="199"/>
                    <a:pt x="43" y="2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8534800" y="2431775"/>
              <a:ext cx="5775" cy="11300"/>
            </a:xfrm>
            <a:custGeom>
              <a:avLst/>
              <a:gdLst/>
              <a:ahLst/>
              <a:cxnLst/>
              <a:rect l="l" t="t" r="r" b="b"/>
              <a:pathLst>
                <a:path w="231" h="452" extrusionOk="0">
                  <a:moveTo>
                    <a:pt x="231" y="231"/>
                  </a:moveTo>
                  <a:cubicBezTo>
                    <a:pt x="231" y="357"/>
                    <a:pt x="178" y="451"/>
                    <a:pt x="115" y="451"/>
                  </a:cubicBezTo>
                  <a:cubicBezTo>
                    <a:pt x="53" y="451"/>
                    <a:pt x="0" y="357"/>
                    <a:pt x="0" y="231"/>
                  </a:cubicBezTo>
                  <a:cubicBezTo>
                    <a:pt x="0" y="95"/>
                    <a:pt x="53" y="0"/>
                    <a:pt x="115" y="0"/>
                  </a:cubicBezTo>
                  <a:cubicBezTo>
                    <a:pt x="178" y="0"/>
                    <a:pt x="231" y="95"/>
                    <a:pt x="231" y="2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8421575" y="2460850"/>
              <a:ext cx="219900" cy="318700"/>
            </a:xfrm>
            <a:custGeom>
              <a:avLst/>
              <a:gdLst/>
              <a:ahLst/>
              <a:cxnLst/>
              <a:rect l="l" t="t" r="r" b="b"/>
              <a:pathLst>
                <a:path w="8796" h="12748" extrusionOk="0">
                  <a:moveTo>
                    <a:pt x="3166" y="242"/>
                  </a:moveTo>
                  <a:cubicBezTo>
                    <a:pt x="3166" y="242"/>
                    <a:pt x="2789" y="1406"/>
                    <a:pt x="2642" y="1825"/>
                  </a:cubicBezTo>
                  <a:cubicBezTo>
                    <a:pt x="2496" y="2234"/>
                    <a:pt x="2663" y="3816"/>
                    <a:pt x="2433" y="5106"/>
                  </a:cubicBezTo>
                  <a:cubicBezTo>
                    <a:pt x="2202" y="6385"/>
                    <a:pt x="1636" y="9141"/>
                    <a:pt x="189" y="10452"/>
                  </a:cubicBezTo>
                  <a:cubicBezTo>
                    <a:pt x="1" y="10682"/>
                    <a:pt x="420" y="10903"/>
                    <a:pt x="703" y="10798"/>
                  </a:cubicBezTo>
                  <a:cubicBezTo>
                    <a:pt x="420" y="11343"/>
                    <a:pt x="1164" y="11668"/>
                    <a:pt x="1311" y="11364"/>
                  </a:cubicBezTo>
                  <a:cubicBezTo>
                    <a:pt x="1259" y="11814"/>
                    <a:pt x="1825" y="11951"/>
                    <a:pt x="1961" y="11762"/>
                  </a:cubicBezTo>
                  <a:cubicBezTo>
                    <a:pt x="2013" y="12276"/>
                    <a:pt x="2569" y="12422"/>
                    <a:pt x="2852" y="12139"/>
                  </a:cubicBezTo>
                  <a:cubicBezTo>
                    <a:pt x="2946" y="12559"/>
                    <a:pt x="3575" y="12559"/>
                    <a:pt x="3701" y="12276"/>
                  </a:cubicBezTo>
                  <a:cubicBezTo>
                    <a:pt x="3701" y="12276"/>
                    <a:pt x="4089" y="12747"/>
                    <a:pt x="4456" y="12255"/>
                  </a:cubicBezTo>
                  <a:cubicBezTo>
                    <a:pt x="4760" y="12601"/>
                    <a:pt x="5263" y="12433"/>
                    <a:pt x="5305" y="12181"/>
                  </a:cubicBezTo>
                  <a:cubicBezTo>
                    <a:pt x="5567" y="12464"/>
                    <a:pt x="6060" y="12433"/>
                    <a:pt x="6133" y="12077"/>
                  </a:cubicBezTo>
                  <a:cubicBezTo>
                    <a:pt x="6374" y="12391"/>
                    <a:pt x="6867" y="12181"/>
                    <a:pt x="6835" y="11909"/>
                  </a:cubicBezTo>
                  <a:cubicBezTo>
                    <a:pt x="7150" y="12077"/>
                    <a:pt x="7601" y="11731"/>
                    <a:pt x="7496" y="11364"/>
                  </a:cubicBezTo>
                  <a:cubicBezTo>
                    <a:pt x="7852" y="11479"/>
                    <a:pt x="8303" y="11154"/>
                    <a:pt x="8062" y="10798"/>
                  </a:cubicBezTo>
                  <a:cubicBezTo>
                    <a:pt x="8554" y="10819"/>
                    <a:pt x="8796" y="10504"/>
                    <a:pt x="8481" y="10148"/>
                  </a:cubicBezTo>
                  <a:cubicBezTo>
                    <a:pt x="8240" y="9833"/>
                    <a:pt x="7045" y="8083"/>
                    <a:pt x="6793" y="5871"/>
                  </a:cubicBezTo>
                  <a:cubicBezTo>
                    <a:pt x="6552" y="3659"/>
                    <a:pt x="6898" y="2789"/>
                    <a:pt x="6657" y="1825"/>
                  </a:cubicBezTo>
                  <a:cubicBezTo>
                    <a:pt x="6406" y="672"/>
                    <a:pt x="6311" y="64"/>
                    <a:pt x="6311" y="64"/>
                  </a:cubicBezTo>
                  <a:cubicBezTo>
                    <a:pt x="6311" y="64"/>
                    <a:pt x="6112" y="1"/>
                    <a:pt x="5986" y="190"/>
                  </a:cubicBezTo>
                  <a:cubicBezTo>
                    <a:pt x="5986" y="190"/>
                    <a:pt x="6143" y="630"/>
                    <a:pt x="6133" y="1018"/>
                  </a:cubicBezTo>
                  <a:cubicBezTo>
                    <a:pt x="6133" y="1437"/>
                    <a:pt x="6028" y="1573"/>
                    <a:pt x="6028" y="1573"/>
                  </a:cubicBezTo>
                  <a:cubicBezTo>
                    <a:pt x="6028" y="1573"/>
                    <a:pt x="4802" y="2087"/>
                    <a:pt x="3250" y="1573"/>
                  </a:cubicBezTo>
                  <a:cubicBezTo>
                    <a:pt x="3177" y="735"/>
                    <a:pt x="3460" y="315"/>
                    <a:pt x="3460" y="315"/>
                  </a:cubicBezTo>
                  <a:cubicBezTo>
                    <a:pt x="3460" y="315"/>
                    <a:pt x="3387" y="53"/>
                    <a:pt x="3166" y="2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8481850" y="2643525"/>
              <a:ext cx="99350" cy="85175"/>
            </a:xfrm>
            <a:custGeom>
              <a:avLst/>
              <a:gdLst/>
              <a:ahLst/>
              <a:cxnLst/>
              <a:rect l="l" t="t" r="r" b="b"/>
              <a:pathLst>
                <a:path w="3974" h="3407" extrusionOk="0">
                  <a:moveTo>
                    <a:pt x="3974" y="0"/>
                  </a:moveTo>
                  <a:cubicBezTo>
                    <a:pt x="3974" y="0"/>
                    <a:pt x="2852" y="2914"/>
                    <a:pt x="1" y="3312"/>
                  </a:cubicBezTo>
                  <a:cubicBezTo>
                    <a:pt x="1164" y="3407"/>
                    <a:pt x="3177" y="3197"/>
                    <a:pt x="3974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8508325" y="2379100"/>
              <a:ext cx="49025" cy="40125"/>
            </a:xfrm>
            <a:custGeom>
              <a:avLst/>
              <a:gdLst/>
              <a:ahLst/>
              <a:cxnLst/>
              <a:rect l="l" t="t" r="r" b="b"/>
              <a:pathLst>
                <a:path w="1961" h="1605" extrusionOk="0">
                  <a:moveTo>
                    <a:pt x="1835" y="619"/>
                  </a:moveTo>
                  <a:cubicBezTo>
                    <a:pt x="1835" y="619"/>
                    <a:pt x="1961" y="1059"/>
                    <a:pt x="1720" y="1457"/>
                  </a:cubicBezTo>
                  <a:cubicBezTo>
                    <a:pt x="1573" y="1489"/>
                    <a:pt x="1478" y="1457"/>
                    <a:pt x="1478" y="1457"/>
                  </a:cubicBezTo>
                  <a:lnTo>
                    <a:pt x="1447" y="1143"/>
                  </a:lnTo>
                  <a:lnTo>
                    <a:pt x="1237" y="1562"/>
                  </a:lnTo>
                  <a:cubicBezTo>
                    <a:pt x="1237" y="1562"/>
                    <a:pt x="850" y="1604"/>
                    <a:pt x="388" y="1562"/>
                  </a:cubicBezTo>
                  <a:lnTo>
                    <a:pt x="388" y="1468"/>
                  </a:lnTo>
                  <a:lnTo>
                    <a:pt x="231" y="1583"/>
                  </a:lnTo>
                  <a:lnTo>
                    <a:pt x="0" y="1510"/>
                  </a:lnTo>
                  <a:cubicBezTo>
                    <a:pt x="0" y="1510"/>
                    <a:pt x="933" y="0"/>
                    <a:pt x="1835" y="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8070675" y="2080350"/>
              <a:ext cx="83900" cy="150175"/>
            </a:xfrm>
            <a:custGeom>
              <a:avLst/>
              <a:gdLst/>
              <a:ahLst/>
              <a:cxnLst/>
              <a:rect l="l" t="t" r="r" b="b"/>
              <a:pathLst>
                <a:path w="3356" h="6007" extrusionOk="0">
                  <a:moveTo>
                    <a:pt x="3355" y="5692"/>
                  </a:moveTo>
                  <a:lnTo>
                    <a:pt x="3355" y="6007"/>
                  </a:lnTo>
                  <a:lnTo>
                    <a:pt x="263" y="6007"/>
                  </a:lnTo>
                  <a:lnTo>
                    <a:pt x="263" y="5692"/>
                  </a:lnTo>
                  <a:lnTo>
                    <a:pt x="1636" y="5692"/>
                  </a:lnTo>
                  <a:lnTo>
                    <a:pt x="1636" y="839"/>
                  </a:lnTo>
                  <a:cubicBezTo>
                    <a:pt x="1636" y="745"/>
                    <a:pt x="1647" y="640"/>
                    <a:pt x="1657" y="535"/>
                  </a:cubicBezTo>
                  <a:lnTo>
                    <a:pt x="336" y="1709"/>
                  </a:lnTo>
                  <a:cubicBezTo>
                    <a:pt x="294" y="1741"/>
                    <a:pt x="252" y="1751"/>
                    <a:pt x="211" y="1751"/>
                  </a:cubicBezTo>
                  <a:cubicBezTo>
                    <a:pt x="179" y="1741"/>
                    <a:pt x="148" y="1720"/>
                    <a:pt x="127" y="1699"/>
                  </a:cubicBezTo>
                  <a:lnTo>
                    <a:pt x="1" y="1531"/>
                  </a:lnTo>
                  <a:lnTo>
                    <a:pt x="1730" y="1"/>
                  </a:lnTo>
                  <a:lnTo>
                    <a:pt x="2045" y="1"/>
                  </a:lnTo>
                  <a:lnTo>
                    <a:pt x="2045" y="56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8179450" y="2079300"/>
              <a:ext cx="107200" cy="152800"/>
            </a:xfrm>
            <a:custGeom>
              <a:avLst/>
              <a:gdLst/>
              <a:ahLst/>
              <a:cxnLst/>
              <a:rect l="l" t="t" r="r" b="b"/>
              <a:pathLst>
                <a:path w="4288" h="6112" extrusionOk="0">
                  <a:moveTo>
                    <a:pt x="3868" y="3061"/>
                  </a:moveTo>
                  <a:cubicBezTo>
                    <a:pt x="3868" y="2569"/>
                    <a:pt x="3816" y="2160"/>
                    <a:pt x="3732" y="1814"/>
                  </a:cubicBezTo>
                  <a:cubicBezTo>
                    <a:pt x="3637" y="1468"/>
                    <a:pt x="3512" y="1185"/>
                    <a:pt x="3354" y="975"/>
                  </a:cubicBezTo>
                  <a:cubicBezTo>
                    <a:pt x="3197" y="755"/>
                    <a:pt x="3009" y="588"/>
                    <a:pt x="2799" y="493"/>
                  </a:cubicBezTo>
                  <a:cubicBezTo>
                    <a:pt x="2589" y="388"/>
                    <a:pt x="2369" y="336"/>
                    <a:pt x="2138" y="336"/>
                  </a:cubicBezTo>
                  <a:cubicBezTo>
                    <a:pt x="1908" y="336"/>
                    <a:pt x="1688" y="388"/>
                    <a:pt x="1478" y="493"/>
                  </a:cubicBezTo>
                  <a:cubicBezTo>
                    <a:pt x="1268" y="588"/>
                    <a:pt x="1090" y="755"/>
                    <a:pt x="933" y="975"/>
                  </a:cubicBezTo>
                  <a:cubicBezTo>
                    <a:pt x="776" y="1185"/>
                    <a:pt x="650" y="1468"/>
                    <a:pt x="556" y="1814"/>
                  </a:cubicBezTo>
                  <a:cubicBezTo>
                    <a:pt x="461" y="2160"/>
                    <a:pt x="419" y="2569"/>
                    <a:pt x="419" y="3061"/>
                  </a:cubicBezTo>
                  <a:cubicBezTo>
                    <a:pt x="419" y="3544"/>
                    <a:pt x="461" y="3963"/>
                    <a:pt x="556" y="4298"/>
                  </a:cubicBezTo>
                  <a:cubicBezTo>
                    <a:pt x="650" y="4644"/>
                    <a:pt x="776" y="4927"/>
                    <a:pt x="933" y="5147"/>
                  </a:cubicBezTo>
                  <a:cubicBezTo>
                    <a:pt x="1090" y="5368"/>
                    <a:pt x="1268" y="5525"/>
                    <a:pt x="1478" y="5619"/>
                  </a:cubicBezTo>
                  <a:cubicBezTo>
                    <a:pt x="1688" y="5724"/>
                    <a:pt x="1908" y="5776"/>
                    <a:pt x="2138" y="5776"/>
                  </a:cubicBezTo>
                  <a:cubicBezTo>
                    <a:pt x="2369" y="5776"/>
                    <a:pt x="2589" y="5724"/>
                    <a:pt x="2799" y="5619"/>
                  </a:cubicBezTo>
                  <a:cubicBezTo>
                    <a:pt x="3009" y="5525"/>
                    <a:pt x="3197" y="5368"/>
                    <a:pt x="3354" y="5147"/>
                  </a:cubicBezTo>
                  <a:cubicBezTo>
                    <a:pt x="3512" y="4927"/>
                    <a:pt x="3637" y="4644"/>
                    <a:pt x="3732" y="4298"/>
                  </a:cubicBezTo>
                  <a:cubicBezTo>
                    <a:pt x="3816" y="3963"/>
                    <a:pt x="3868" y="3544"/>
                    <a:pt x="3868" y="3061"/>
                  </a:cubicBezTo>
                  <a:close/>
                  <a:moveTo>
                    <a:pt x="4287" y="3061"/>
                  </a:moveTo>
                  <a:cubicBezTo>
                    <a:pt x="4287" y="3586"/>
                    <a:pt x="4235" y="4036"/>
                    <a:pt x="4120" y="4424"/>
                  </a:cubicBezTo>
                  <a:cubicBezTo>
                    <a:pt x="4004" y="4802"/>
                    <a:pt x="3858" y="5116"/>
                    <a:pt x="3658" y="5368"/>
                  </a:cubicBezTo>
                  <a:cubicBezTo>
                    <a:pt x="3470" y="5619"/>
                    <a:pt x="3239" y="5808"/>
                    <a:pt x="2977" y="5934"/>
                  </a:cubicBezTo>
                  <a:cubicBezTo>
                    <a:pt x="2715" y="6059"/>
                    <a:pt x="2432" y="6112"/>
                    <a:pt x="2138" y="6112"/>
                  </a:cubicBezTo>
                  <a:cubicBezTo>
                    <a:pt x="1845" y="6112"/>
                    <a:pt x="1572" y="6059"/>
                    <a:pt x="1310" y="5934"/>
                  </a:cubicBezTo>
                  <a:cubicBezTo>
                    <a:pt x="1048" y="5808"/>
                    <a:pt x="818" y="5619"/>
                    <a:pt x="629" y="5368"/>
                  </a:cubicBezTo>
                  <a:cubicBezTo>
                    <a:pt x="430" y="5116"/>
                    <a:pt x="283" y="4802"/>
                    <a:pt x="168" y="4424"/>
                  </a:cubicBezTo>
                  <a:cubicBezTo>
                    <a:pt x="52" y="4036"/>
                    <a:pt x="0" y="3586"/>
                    <a:pt x="0" y="3061"/>
                  </a:cubicBezTo>
                  <a:cubicBezTo>
                    <a:pt x="0" y="2537"/>
                    <a:pt x="52" y="2076"/>
                    <a:pt x="168" y="1699"/>
                  </a:cubicBezTo>
                  <a:cubicBezTo>
                    <a:pt x="283" y="1311"/>
                    <a:pt x="430" y="996"/>
                    <a:pt x="629" y="745"/>
                  </a:cubicBezTo>
                  <a:cubicBezTo>
                    <a:pt x="818" y="493"/>
                    <a:pt x="1048" y="305"/>
                    <a:pt x="1310" y="179"/>
                  </a:cubicBezTo>
                  <a:cubicBezTo>
                    <a:pt x="1572" y="64"/>
                    <a:pt x="1845" y="1"/>
                    <a:pt x="2138" y="1"/>
                  </a:cubicBezTo>
                  <a:cubicBezTo>
                    <a:pt x="2432" y="1"/>
                    <a:pt x="2715" y="64"/>
                    <a:pt x="2977" y="179"/>
                  </a:cubicBezTo>
                  <a:cubicBezTo>
                    <a:pt x="3239" y="305"/>
                    <a:pt x="3470" y="493"/>
                    <a:pt x="3658" y="745"/>
                  </a:cubicBezTo>
                  <a:cubicBezTo>
                    <a:pt x="3858" y="996"/>
                    <a:pt x="4004" y="1311"/>
                    <a:pt x="4120" y="1699"/>
                  </a:cubicBezTo>
                  <a:cubicBezTo>
                    <a:pt x="4235" y="2076"/>
                    <a:pt x="4287" y="2537"/>
                    <a:pt x="4287" y="30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8309950" y="2128300"/>
              <a:ext cx="19675" cy="103800"/>
            </a:xfrm>
            <a:custGeom>
              <a:avLst/>
              <a:gdLst/>
              <a:ahLst/>
              <a:cxnLst/>
              <a:rect l="l" t="t" r="r" b="b"/>
              <a:pathLst>
                <a:path w="787" h="4152" extrusionOk="0">
                  <a:moveTo>
                    <a:pt x="0" y="3764"/>
                  </a:moveTo>
                  <a:cubicBezTo>
                    <a:pt x="0" y="3712"/>
                    <a:pt x="11" y="3659"/>
                    <a:pt x="32" y="3617"/>
                  </a:cubicBezTo>
                  <a:cubicBezTo>
                    <a:pt x="53" y="3565"/>
                    <a:pt x="74" y="3523"/>
                    <a:pt x="116" y="3491"/>
                  </a:cubicBezTo>
                  <a:cubicBezTo>
                    <a:pt x="147" y="3450"/>
                    <a:pt x="189" y="3429"/>
                    <a:pt x="231" y="3408"/>
                  </a:cubicBezTo>
                  <a:cubicBezTo>
                    <a:pt x="283" y="3387"/>
                    <a:pt x="336" y="3376"/>
                    <a:pt x="388" y="3376"/>
                  </a:cubicBezTo>
                  <a:cubicBezTo>
                    <a:pt x="441" y="3376"/>
                    <a:pt x="493" y="3387"/>
                    <a:pt x="545" y="3408"/>
                  </a:cubicBezTo>
                  <a:cubicBezTo>
                    <a:pt x="587" y="3429"/>
                    <a:pt x="629" y="3450"/>
                    <a:pt x="671" y="3491"/>
                  </a:cubicBezTo>
                  <a:cubicBezTo>
                    <a:pt x="703" y="3523"/>
                    <a:pt x="734" y="3565"/>
                    <a:pt x="755" y="3617"/>
                  </a:cubicBezTo>
                  <a:cubicBezTo>
                    <a:pt x="776" y="3659"/>
                    <a:pt x="786" y="3712"/>
                    <a:pt x="786" y="3764"/>
                  </a:cubicBezTo>
                  <a:cubicBezTo>
                    <a:pt x="786" y="3827"/>
                    <a:pt x="776" y="3879"/>
                    <a:pt x="755" y="3921"/>
                  </a:cubicBezTo>
                  <a:cubicBezTo>
                    <a:pt x="734" y="3963"/>
                    <a:pt x="703" y="4005"/>
                    <a:pt x="671" y="4047"/>
                  </a:cubicBezTo>
                  <a:cubicBezTo>
                    <a:pt x="629" y="4078"/>
                    <a:pt x="587" y="4110"/>
                    <a:pt x="545" y="4131"/>
                  </a:cubicBezTo>
                  <a:cubicBezTo>
                    <a:pt x="493" y="4141"/>
                    <a:pt x="441" y="4152"/>
                    <a:pt x="388" y="4152"/>
                  </a:cubicBezTo>
                  <a:cubicBezTo>
                    <a:pt x="283" y="4152"/>
                    <a:pt x="189" y="4120"/>
                    <a:pt x="116" y="4047"/>
                  </a:cubicBezTo>
                  <a:cubicBezTo>
                    <a:pt x="42" y="3974"/>
                    <a:pt x="0" y="3879"/>
                    <a:pt x="0" y="3764"/>
                  </a:cubicBezTo>
                  <a:close/>
                  <a:moveTo>
                    <a:pt x="0" y="399"/>
                  </a:moveTo>
                  <a:cubicBezTo>
                    <a:pt x="0" y="347"/>
                    <a:pt x="11" y="294"/>
                    <a:pt x="32" y="242"/>
                  </a:cubicBezTo>
                  <a:cubicBezTo>
                    <a:pt x="53" y="200"/>
                    <a:pt x="74" y="158"/>
                    <a:pt x="116" y="116"/>
                  </a:cubicBezTo>
                  <a:cubicBezTo>
                    <a:pt x="147" y="85"/>
                    <a:pt x="189" y="53"/>
                    <a:pt x="231" y="32"/>
                  </a:cubicBezTo>
                  <a:cubicBezTo>
                    <a:pt x="283" y="11"/>
                    <a:pt x="336" y="1"/>
                    <a:pt x="388" y="1"/>
                  </a:cubicBezTo>
                  <a:cubicBezTo>
                    <a:pt x="441" y="1"/>
                    <a:pt x="493" y="11"/>
                    <a:pt x="545" y="32"/>
                  </a:cubicBezTo>
                  <a:cubicBezTo>
                    <a:pt x="587" y="53"/>
                    <a:pt x="629" y="85"/>
                    <a:pt x="671" y="116"/>
                  </a:cubicBezTo>
                  <a:cubicBezTo>
                    <a:pt x="703" y="158"/>
                    <a:pt x="734" y="200"/>
                    <a:pt x="755" y="242"/>
                  </a:cubicBezTo>
                  <a:cubicBezTo>
                    <a:pt x="776" y="294"/>
                    <a:pt x="786" y="347"/>
                    <a:pt x="786" y="399"/>
                  </a:cubicBezTo>
                  <a:cubicBezTo>
                    <a:pt x="786" y="452"/>
                    <a:pt x="776" y="504"/>
                    <a:pt x="755" y="546"/>
                  </a:cubicBezTo>
                  <a:cubicBezTo>
                    <a:pt x="734" y="598"/>
                    <a:pt x="703" y="640"/>
                    <a:pt x="671" y="672"/>
                  </a:cubicBezTo>
                  <a:cubicBezTo>
                    <a:pt x="629" y="703"/>
                    <a:pt x="587" y="735"/>
                    <a:pt x="545" y="756"/>
                  </a:cubicBezTo>
                  <a:cubicBezTo>
                    <a:pt x="493" y="777"/>
                    <a:pt x="441" y="787"/>
                    <a:pt x="388" y="787"/>
                  </a:cubicBezTo>
                  <a:cubicBezTo>
                    <a:pt x="283" y="787"/>
                    <a:pt x="189" y="745"/>
                    <a:pt x="116" y="672"/>
                  </a:cubicBezTo>
                  <a:cubicBezTo>
                    <a:pt x="42" y="598"/>
                    <a:pt x="0" y="504"/>
                    <a:pt x="0" y="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8357375" y="2079300"/>
              <a:ext cx="96475" cy="151225"/>
            </a:xfrm>
            <a:custGeom>
              <a:avLst/>
              <a:gdLst/>
              <a:ahLst/>
              <a:cxnLst/>
              <a:rect l="l" t="t" r="r" b="b"/>
              <a:pathLst>
                <a:path w="3859" h="6049" extrusionOk="0">
                  <a:moveTo>
                    <a:pt x="3711" y="5672"/>
                  </a:moveTo>
                  <a:cubicBezTo>
                    <a:pt x="3764" y="5672"/>
                    <a:pt x="3795" y="5682"/>
                    <a:pt x="3827" y="5713"/>
                  </a:cubicBezTo>
                  <a:cubicBezTo>
                    <a:pt x="3848" y="5734"/>
                    <a:pt x="3858" y="5776"/>
                    <a:pt x="3858" y="5818"/>
                  </a:cubicBezTo>
                  <a:lnTo>
                    <a:pt x="3858" y="6049"/>
                  </a:lnTo>
                  <a:lnTo>
                    <a:pt x="1" y="6049"/>
                  </a:lnTo>
                  <a:lnTo>
                    <a:pt x="1" y="5913"/>
                  </a:lnTo>
                  <a:cubicBezTo>
                    <a:pt x="1" y="5881"/>
                    <a:pt x="11" y="5850"/>
                    <a:pt x="22" y="5818"/>
                  </a:cubicBezTo>
                  <a:cubicBezTo>
                    <a:pt x="32" y="5776"/>
                    <a:pt x="53" y="5755"/>
                    <a:pt x="84" y="5734"/>
                  </a:cubicBezTo>
                  <a:lnTo>
                    <a:pt x="2129" y="3659"/>
                  </a:lnTo>
                  <a:cubicBezTo>
                    <a:pt x="2296" y="3491"/>
                    <a:pt x="2453" y="3324"/>
                    <a:pt x="2600" y="3166"/>
                  </a:cubicBezTo>
                  <a:cubicBezTo>
                    <a:pt x="2737" y="2999"/>
                    <a:pt x="2862" y="2841"/>
                    <a:pt x="2967" y="2674"/>
                  </a:cubicBezTo>
                  <a:cubicBezTo>
                    <a:pt x="3072" y="2516"/>
                    <a:pt x="3156" y="2349"/>
                    <a:pt x="3219" y="2170"/>
                  </a:cubicBezTo>
                  <a:cubicBezTo>
                    <a:pt x="3271" y="2003"/>
                    <a:pt x="3303" y="1814"/>
                    <a:pt x="3303" y="1625"/>
                  </a:cubicBezTo>
                  <a:cubicBezTo>
                    <a:pt x="3303" y="1405"/>
                    <a:pt x="3271" y="1217"/>
                    <a:pt x="3198" y="1049"/>
                  </a:cubicBezTo>
                  <a:cubicBezTo>
                    <a:pt x="3124" y="892"/>
                    <a:pt x="3030" y="755"/>
                    <a:pt x="2904" y="651"/>
                  </a:cubicBezTo>
                  <a:cubicBezTo>
                    <a:pt x="2778" y="546"/>
                    <a:pt x="2642" y="472"/>
                    <a:pt x="2485" y="420"/>
                  </a:cubicBezTo>
                  <a:cubicBezTo>
                    <a:pt x="2317" y="368"/>
                    <a:pt x="2150" y="347"/>
                    <a:pt x="1982" y="347"/>
                  </a:cubicBezTo>
                  <a:cubicBezTo>
                    <a:pt x="1793" y="347"/>
                    <a:pt x="1615" y="368"/>
                    <a:pt x="1458" y="430"/>
                  </a:cubicBezTo>
                  <a:cubicBezTo>
                    <a:pt x="1300" y="483"/>
                    <a:pt x="1164" y="567"/>
                    <a:pt x="1038" y="671"/>
                  </a:cubicBezTo>
                  <a:cubicBezTo>
                    <a:pt x="913" y="776"/>
                    <a:pt x="808" y="892"/>
                    <a:pt x="734" y="1038"/>
                  </a:cubicBezTo>
                  <a:cubicBezTo>
                    <a:pt x="651" y="1185"/>
                    <a:pt x="598" y="1332"/>
                    <a:pt x="567" y="1510"/>
                  </a:cubicBezTo>
                  <a:cubicBezTo>
                    <a:pt x="546" y="1562"/>
                    <a:pt x="514" y="1604"/>
                    <a:pt x="483" y="1625"/>
                  </a:cubicBezTo>
                  <a:cubicBezTo>
                    <a:pt x="451" y="1646"/>
                    <a:pt x="409" y="1657"/>
                    <a:pt x="357" y="1646"/>
                  </a:cubicBezTo>
                  <a:lnTo>
                    <a:pt x="147" y="1615"/>
                  </a:lnTo>
                  <a:cubicBezTo>
                    <a:pt x="179" y="1363"/>
                    <a:pt x="252" y="1133"/>
                    <a:pt x="357" y="934"/>
                  </a:cubicBezTo>
                  <a:cubicBezTo>
                    <a:pt x="462" y="734"/>
                    <a:pt x="598" y="556"/>
                    <a:pt x="755" y="420"/>
                  </a:cubicBezTo>
                  <a:cubicBezTo>
                    <a:pt x="913" y="284"/>
                    <a:pt x="1101" y="179"/>
                    <a:pt x="1311" y="105"/>
                  </a:cubicBezTo>
                  <a:cubicBezTo>
                    <a:pt x="1521" y="32"/>
                    <a:pt x="1751" y="1"/>
                    <a:pt x="2003" y="1"/>
                  </a:cubicBezTo>
                  <a:cubicBezTo>
                    <a:pt x="2223" y="1"/>
                    <a:pt x="2443" y="32"/>
                    <a:pt x="2653" y="95"/>
                  </a:cubicBezTo>
                  <a:cubicBezTo>
                    <a:pt x="2862" y="168"/>
                    <a:pt x="3041" y="263"/>
                    <a:pt x="3198" y="399"/>
                  </a:cubicBezTo>
                  <a:cubicBezTo>
                    <a:pt x="3365" y="535"/>
                    <a:pt x="3491" y="703"/>
                    <a:pt x="3586" y="902"/>
                  </a:cubicBezTo>
                  <a:cubicBezTo>
                    <a:pt x="3669" y="1101"/>
                    <a:pt x="3722" y="1342"/>
                    <a:pt x="3722" y="1615"/>
                  </a:cubicBezTo>
                  <a:cubicBezTo>
                    <a:pt x="3722" y="1835"/>
                    <a:pt x="3690" y="2045"/>
                    <a:pt x="3617" y="2244"/>
                  </a:cubicBezTo>
                  <a:cubicBezTo>
                    <a:pt x="3544" y="2433"/>
                    <a:pt x="3449" y="2621"/>
                    <a:pt x="3334" y="2799"/>
                  </a:cubicBezTo>
                  <a:cubicBezTo>
                    <a:pt x="3219" y="2978"/>
                    <a:pt x="3082" y="3145"/>
                    <a:pt x="2925" y="3313"/>
                  </a:cubicBezTo>
                  <a:cubicBezTo>
                    <a:pt x="2768" y="3481"/>
                    <a:pt x="2600" y="3648"/>
                    <a:pt x="2433" y="3827"/>
                  </a:cubicBezTo>
                  <a:lnTo>
                    <a:pt x="556" y="5734"/>
                  </a:lnTo>
                  <a:cubicBezTo>
                    <a:pt x="651" y="5713"/>
                    <a:pt x="745" y="5703"/>
                    <a:pt x="839" y="5693"/>
                  </a:cubicBezTo>
                  <a:cubicBezTo>
                    <a:pt x="934" y="5682"/>
                    <a:pt x="1028" y="5672"/>
                    <a:pt x="1133" y="56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8475575" y="2079300"/>
              <a:ext cx="107200" cy="152800"/>
            </a:xfrm>
            <a:custGeom>
              <a:avLst/>
              <a:gdLst/>
              <a:ahLst/>
              <a:cxnLst/>
              <a:rect l="l" t="t" r="r" b="b"/>
              <a:pathLst>
                <a:path w="4288" h="6112" extrusionOk="0">
                  <a:moveTo>
                    <a:pt x="3868" y="3061"/>
                  </a:moveTo>
                  <a:cubicBezTo>
                    <a:pt x="3868" y="2569"/>
                    <a:pt x="3816" y="2160"/>
                    <a:pt x="3721" y="1814"/>
                  </a:cubicBezTo>
                  <a:cubicBezTo>
                    <a:pt x="3638" y="1468"/>
                    <a:pt x="3512" y="1185"/>
                    <a:pt x="3355" y="975"/>
                  </a:cubicBezTo>
                  <a:cubicBezTo>
                    <a:pt x="3197" y="755"/>
                    <a:pt x="3009" y="588"/>
                    <a:pt x="2799" y="493"/>
                  </a:cubicBezTo>
                  <a:cubicBezTo>
                    <a:pt x="2589" y="388"/>
                    <a:pt x="2369" y="336"/>
                    <a:pt x="2139" y="336"/>
                  </a:cubicBezTo>
                  <a:cubicBezTo>
                    <a:pt x="1908" y="336"/>
                    <a:pt x="1688" y="388"/>
                    <a:pt x="1478" y="493"/>
                  </a:cubicBezTo>
                  <a:cubicBezTo>
                    <a:pt x="1269" y="588"/>
                    <a:pt x="1090" y="755"/>
                    <a:pt x="933" y="975"/>
                  </a:cubicBezTo>
                  <a:cubicBezTo>
                    <a:pt x="776" y="1185"/>
                    <a:pt x="650" y="1468"/>
                    <a:pt x="556" y="1814"/>
                  </a:cubicBezTo>
                  <a:cubicBezTo>
                    <a:pt x="461" y="2160"/>
                    <a:pt x="409" y="2569"/>
                    <a:pt x="409" y="3061"/>
                  </a:cubicBezTo>
                  <a:cubicBezTo>
                    <a:pt x="409" y="3544"/>
                    <a:pt x="461" y="3963"/>
                    <a:pt x="556" y="4298"/>
                  </a:cubicBezTo>
                  <a:cubicBezTo>
                    <a:pt x="650" y="4644"/>
                    <a:pt x="776" y="4927"/>
                    <a:pt x="933" y="5147"/>
                  </a:cubicBezTo>
                  <a:cubicBezTo>
                    <a:pt x="1090" y="5368"/>
                    <a:pt x="1269" y="5525"/>
                    <a:pt x="1478" y="5619"/>
                  </a:cubicBezTo>
                  <a:cubicBezTo>
                    <a:pt x="1688" y="5724"/>
                    <a:pt x="1908" y="5776"/>
                    <a:pt x="2139" y="5776"/>
                  </a:cubicBezTo>
                  <a:cubicBezTo>
                    <a:pt x="2369" y="5776"/>
                    <a:pt x="2589" y="5724"/>
                    <a:pt x="2799" y="5619"/>
                  </a:cubicBezTo>
                  <a:cubicBezTo>
                    <a:pt x="3009" y="5525"/>
                    <a:pt x="3197" y="5368"/>
                    <a:pt x="3355" y="5147"/>
                  </a:cubicBezTo>
                  <a:cubicBezTo>
                    <a:pt x="3512" y="4927"/>
                    <a:pt x="3638" y="4644"/>
                    <a:pt x="3721" y="4298"/>
                  </a:cubicBezTo>
                  <a:cubicBezTo>
                    <a:pt x="3816" y="3963"/>
                    <a:pt x="3868" y="3544"/>
                    <a:pt x="3868" y="3061"/>
                  </a:cubicBezTo>
                  <a:close/>
                  <a:moveTo>
                    <a:pt x="4287" y="3061"/>
                  </a:moveTo>
                  <a:cubicBezTo>
                    <a:pt x="4287" y="3586"/>
                    <a:pt x="4235" y="4036"/>
                    <a:pt x="4120" y="4424"/>
                  </a:cubicBezTo>
                  <a:cubicBezTo>
                    <a:pt x="4004" y="4802"/>
                    <a:pt x="3847" y="5116"/>
                    <a:pt x="3659" y="5368"/>
                  </a:cubicBezTo>
                  <a:cubicBezTo>
                    <a:pt x="3459" y="5619"/>
                    <a:pt x="3239" y="5808"/>
                    <a:pt x="2977" y="5934"/>
                  </a:cubicBezTo>
                  <a:cubicBezTo>
                    <a:pt x="2715" y="6059"/>
                    <a:pt x="2432" y="6112"/>
                    <a:pt x="2139" y="6112"/>
                  </a:cubicBezTo>
                  <a:cubicBezTo>
                    <a:pt x="1845" y="6112"/>
                    <a:pt x="1562" y="6059"/>
                    <a:pt x="1310" y="5934"/>
                  </a:cubicBezTo>
                  <a:cubicBezTo>
                    <a:pt x="1048" y="5808"/>
                    <a:pt x="818" y="5619"/>
                    <a:pt x="629" y="5368"/>
                  </a:cubicBezTo>
                  <a:cubicBezTo>
                    <a:pt x="430" y="5116"/>
                    <a:pt x="273" y="4802"/>
                    <a:pt x="168" y="4424"/>
                  </a:cubicBezTo>
                  <a:cubicBezTo>
                    <a:pt x="53" y="4036"/>
                    <a:pt x="0" y="3586"/>
                    <a:pt x="0" y="3061"/>
                  </a:cubicBezTo>
                  <a:cubicBezTo>
                    <a:pt x="0" y="2537"/>
                    <a:pt x="53" y="2076"/>
                    <a:pt x="168" y="1699"/>
                  </a:cubicBezTo>
                  <a:cubicBezTo>
                    <a:pt x="273" y="1311"/>
                    <a:pt x="430" y="996"/>
                    <a:pt x="629" y="745"/>
                  </a:cubicBezTo>
                  <a:cubicBezTo>
                    <a:pt x="818" y="493"/>
                    <a:pt x="1048" y="305"/>
                    <a:pt x="1310" y="179"/>
                  </a:cubicBezTo>
                  <a:cubicBezTo>
                    <a:pt x="1562" y="64"/>
                    <a:pt x="1845" y="1"/>
                    <a:pt x="2139" y="1"/>
                  </a:cubicBezTo>
                  <a:cubicBezTo>
                    <a:pt x="2432" y="1"/>
                    <a:pt x="2715" y="64"/>
                    <a:pt x="2977" y="179"/>
                  </a:cubicBezTo>
                  <a:cubicBezTo>
                    <a:pt x="3239" y="305"/>
                    <a:pt x="3459" y="493"/>
                    <a:pt x="3659" y="745"/>
                  </a:cubicBezTo>
                  <a:cubicBezTo>
                    <a:pt x="3847" y="996"/>
                    <a:pt x="4004" y="1311"/>
                    <a:pt x="4120" y="1699"/>
                  </a:cubicBezTo>
                  <a:cubicBezTo>
                    <a:pt x="4235" y="2076"/>
                    <a:pt x="4287" y="2537"/>
                    <a:pt x="4287" y="30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8597425" y="2184900"/>
              <a:ext cx="39850" cy="62675"/>
            </a:xfrm>
            <a:custGeom>
              <a:avLst/>
              <a:gdLst/>
              <a:ahLst/>
              <a:cxnLst/>
              <a:rect l="l" t="t" r="r" b="b"/>
              <a:pathLst>
                <a:path w="1594" h="2507" extrusionOk="0">
                  <a:moveTo>
                    <a:pt x="294" y="1563"/>
                  </a:moveTo>
                  <a:lnTo>
                    <a:pt x="294" y="2506"/>
                  </a:lnTo>
                  <a:lnTo>
                    <a:pt x="0" y="2506"/>
                  </a:lnTo>
                  <a:lnTo>
                    <a:pt x="0" y="43"/>
                  </a:lnTo>
                  <a:lnTo>
                    <a:pt x="294" y="43"/>
                  </a:lnTo>
                  <a:lnTo>
                    <a:pt x="294" y="315"/>
                  </a:lnTo>
                  <a:cubicBezTo>
                    <a:pt x="357" y="211"/>
                    <a:pt x="441" y="127"/>
                    <a:pt x="525" y="74"/>
                  </a:cubicBezTo>
                  <a:cubicBezTo>
                    <a:pt x="619" y="22"/>
                    <a:pt x="734" y="1"/>
                    <a:pt x="871" y="1"/>
                  </a:cubicBezTo>
                  <a:cubicBezTo>
                    <a:pt x="1080" y="1"/>
                    <a:pt x="1258" y="85"/>
                    <a:pt x="1395" y="263"/>
                  </a:cubicBezTo>
                  <a:cubicBezTo>
                    <a:pt x="1531" y="431"/>
                    <a:pt x="1594" y="661"/>
                    <a:pt x="1594" y="934"/>
                  </a:cubicBezTo>
                  <a:cubicBezTo>
                    <a:pt x="1594" y="1217"/>
                    <a:pt x="1531" y="1448"/>
                    <a:pt x="1395" y="1615"/>
                  </a:cubicBezTo>
                  <a:cubicBezTo>
                    <a:pt x="1258" y="1793"/>
                    <a:pt x="1080" y="1877"/>
                    <a:pt x="871" y="1877"/>
                  </a:cubicBezTo>
                  <a:cubicBezTo>
                    <a:pt x="734" y="1877"/>
                    <a:pt x="619" y="1846"/>
                    <a:pt x="525" y="1793"/>
                  </a:cubicBezTo>
                  <a:cubicBezTo>
                    <a:pt x="441" y="1741"/>
                    <a:pt x="357" y="1668"/>
                    <a:pt x="294" y="1563"/>
                  </a:cubicBezTo>
                  <a:close/>
                  <a:moveTo>
                    <a:pt x="1290" y="934"/>
                  </a:moveTo>
                  <a:cubicBezTo>
                    <a:pt x="1290" y="724"/>
                    <a:pt x="1248" y="557"/>
                    <a:pt x="1164" y="431"/>
                  </a:cubicBezTo>
                  <a:cubicBezTo>
                    <a:pt x="1070" y="305"/>
                    <a:pt x="954" y="242"/>
                    <a:pt x="797" y="242"/>
                  </a:cubicBezTo>
                  <a:cubicBezTo>
                    <a:pt x="640" y="242"/>
                    <a:pt x="514" y="305"/>
                    <a:pt x="430" y="431"/>
                  </a:cubicBezTo>
                  <a:cubicBezTo>
                    <a:pt x="336" y="557"/>
                    <a:pt x="294" y="724"/>
                    <a:pt x="294" y="934"/>
                  </a:cubicBezTo>
                  <a:cubicBezTo>
                    <a:pt x="294" y="1154"/>
                    <a:pt x="336" y="1322"/>
                    <a:pt x="430" y="1448"/>
                  </a:cubicBezTo>
                  <a:cubicBezTo>
                    <a:pt x="514" y="1563"/>
                    <a:pt x="640" y="1626"/>
                    <a:pt x="797" y="1626"/>
                  </a:cubicBezTo>
                  <a:cubicBezTo>
                    <a:pt x="954" y="1626"/>
                    <a:pt x="1070" y="1563"/>
                    <a:pt x="1164" y="1448"/>
                  </a:cubicBezTo>
                  <a:cubicBezTo>
                    <a:pt x="1248" y="1322"/>
                    <a:pt x="1290" y="1154"/>
                    <a:pt x="1290" y="9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8642500" y="2184900"/>
              <a:ext cx="65025" cy="45625"/>
            </a:xfrm>
            <a:custGeom>
              <a:avLst/>
              <a:gdLst/>
              <a:ahLst/>
              <a:cxnLst/>
              <a:rect l="l" t="t" r="r" b="b"/>
              <a:pathLst>
                <a:path w="2601" h="1825" extrusionOk="0">
                  <a:moveTo>
                    <a:pt x="1395" y="389"/>
                  </a:moveTo>
                  <a:cubicBezTo>
                    <a:pt x="1468" y="253"/>
                    <a:pt x="1562" y="158"/>
                    <a:pt x="1657" y="95"/>
                  </a:cubicBezTo>
                  <a:cubicBezTo>
                    <a:pt x="1761" y="32"/>
                    <a:pt x="1887" y="1"/>
                    <a:pt x="2024" y="1"/>
                  </a:cubicBezTo>
                  <a:cubicBezTo>
                    <a:pt x="2202" y="1"/>
                    <a:pt x="2349" y="64"/>
                    <a:pt x="2453" y="200"/>
                  </a:cubicBezTo>
                  <a:cubicBezTo>
                    <a:pt x="2548" y="326"/>
                    <a:pt x="2600" y="515"/>
                    <a:pt x="2600" y="756"/>
                  </a:cubicBezTo>
                  <a:lnTo>
                    <a:pt x="2600" y="1825"/>
                  </a:lnTo>
                  <a:lnTo>
                    <a:pt x="2307" y="1825"/>
                  </a:lnTo>
                  <a:lnTo>
                    <a:pt x="2307" y="756"/>
                  </a:lnTo>
                  <a:cubicBezTo>
                    <a:pt x="2307" y="588"/>
                    <a:pt x="2275" y="462"/>
                    <a:pt x="2212" y="378"/>
                  </a:cubicBezTo>
                  <a:cubicBezTo>
                    <a:pt x="2160" y="295"/>
                    <a:pt x="2065" y="253"/>
                    <a:pt x="1940" y="253"/>
                  </a:cubicBezTo>
                  <a:cubicBezTo>
                    <a:pt x="1793" y="253"/>
                    <a:pt x="1667" y="305"/>
                    <a:pt x="1583" y="410"/>
                  </a:cubicBezTo>
                  <a:cubicBezTo>
                    <a:pt x="1489" y="504"/>
                    <a:pt x="1447" y="640"/>
                    <a:pt x="1447" y="819"/>
                  </a:cubicBezTo>
                  <a:lnTo>
                    <a:pt x="1447" y="1825"/>
                  </a:lnTo>
                  <a:lnTo>
                    <a:pt x="1154" y="1825"/>
                  </a:lnTo>
                  <a:lnTo>
                    <a:pt x="1154" y="756"/>
                  </a:lnTo>
                  <a:cubicBezTo>
                    <a:pt x="1154" y="588"/>
                    <a:pt x="1122" y="462"/>
                    <a:pt x="1059" y="378"/>
                  </a:cubicBezTo>
                  <a:cubicBezTo>
                    <a:pt x="996" y="295"/>
                    <a:pt x="912" y="253"/>
                    <a:pt x="776" y="253"/>
                  </a:cubicBezTo>
                  <a:cubicBezTo>
                    <a:pt x="629" y="253"/>
                    <a:pt x="514" y="305"/>
                    <a:pt x="420" y="410"/>
                  </a:cubicBezTo>
                  <a:cubicBezTo>
                    <a:pt x="336" y="504"/>
                    <a:pt x="294" y="651"/>
                    <a:pt x="294" y="819"/>
                  </a:cubicBezTo>
                  <a:lnTo>
                    <a:pt x="294" y="1825"/>
                  </a:lnTo>
                  <a:lnTo>
                    <a:pt x="0" y="1825"/>
                  </a:lnTo>
                  <a:lnTo>
                    <a:pt x="0" y="43"/>
                  </a:lnTo>
                  <a:lnTo>
                    <a:pt x="294" y="43"/>
                  </a:lnTo>
                  <a:lnTo>
                    <a:pt x="294" y="315"/>
                  </a:lnTo>
                  <a:cubicBezTo>
                    <a:pt x="357" y="211"/>
                    <a:pt x="441" y="127"/>
                    <a:pt x="535" y="74"/>
                  </a:cubicBezTo>
                  <a:cubicBezTo>
                    <a:pt x="629" y="22"/>
                    <a:pt x="734" y="1"/>
                    <a:pt x="870" y="1"/>
                  </a:cubicBezTo>
                  <a:cubicBezTo>
                    <a:pt x="996" y="1"/>
                    <a:pt x="1101" y="32"/>
                    <a:pt x="1195" y="95"/>
                  </a:cubicBezTo>
                  <a:cubicBezTo>
                    <a:pt x="1290" y="169"/>
                    <a:pt x="1353" y="263"/>
                    <a:pt x="1395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58" t="27542" r="1115" b="4114"/>
          <a:stretch>
            <a:fillRect/>
          </a:stretch>
        </p:blipFill>
        <p:spPr>
          <a:xfrm>
            <a:off x="899795" y="1243965"/>
            <a:ext cx="4185285" cy="1233805"/>
          </a:xfrm>
          <a:prstGeom prst="rect">
            <a:avLst/>
          </a:prstGeom>
        </p:spPr>
      </p:pic>
      <p:sp>
        <p:nvSpPr>
          <p:cNvPr id="9" name="Google Shape;764;p31"/>
          <p:cNvSpPr txBox="1"/>
          <p:nvPr/>
        </p:nvSpPr>
        <p:spPr>
          <a:xfrm>
            <a:off x="179705" y="2787650"/>
            <a:ext cx="7183755" cy="8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1. Learn </a:t>
            </a:r>
            <a:r>
              <a:rPr lang="en-US" altLang="en-GB">
                <a:solidFill>
                  <a:schemeClr val="bg1">
                    <a:lumMod val="50000"/>
                  </a:schemeClr>
                </a:solidFill>
              </a:rPr>
              <a:t>Kotlin </a:t>
            </a:r>
            <a:r>
              <a:rPr lang="en-US" altLang="en-GB"/>
              <a:t>as a Language First.</a:t>
            </a:r>
            <a:endParaRPr lang="en-US" altLang="en-GB"/>
          </a:p>
        </p:txBody>
      </p:sp>
      <p:sp>
        <p:nvSpPr>
          <p:cNvPr id="10" name="Google Shape;764;p31"/>
          <p:cNvSpPr txBox="1"/>
          <p:nvPr/>
        </p:nvSpPr>
        <p:spPr>
          <a:xfrm>
            <a:off x="351790" y="3405505"/>
            <a:ext cx="7898765" cy="8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2. Deep Dive into </a:t>
            </a:r>
            <a:r>
              <a:rPr lang="en-US" altLang="en-GB">
                <a:solidFill>
                  <a:schemeClr val="bg1">
                    <a:lumMod val="50000"/>
                  </a:schemeClr>
                </a:solidFill>
              </a:rPr>
              <a:t>Android Dev</a:t>
            </a:r>
            <a:endParaRPr lang="en-US" altLang="en-GB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323215" y="339725"/>
            <a:ext cx="5134610" cy="43408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753100" y="196215"/>
            <a:ext cx="3175635" cy="3664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600">
                <a:sym typeface="+mn-ea"/>
              </a:rPr>
              <a:t>Why no </a:t>
            </a:r>
            <a:r>
              <a:rPr lang="en-US" altLang="en-GB" sz="6600">
                <a:solidFill>
                  <a:schemeClr val="bg1">
                    <a:lumMod val="50000"/>
                  </a:schemeClr>
                </a:solidFill>
                <a:sym typeface="+mn-ea"/>
              </a:rPr>
              <a:t>JAVA</a:t>
            </a:r>
            <a:endParaRPr lang="en-US" altLang="en-GB" sz="6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600">
                <a:sym typeface="+mn-ea"/>
              </a:rPr>
              <a:t> in 2023 ?</a:t>
            </a:r>
            <a:endParaRPr lang="en-US" altLang="en-GB" sz="6600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507355" y="4300855"/>
            <a:ext cx="3665855" cy="537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ym typeface="+mn-ea"/>
              </a:rPr>
              <a:t>*For Android Dev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Tools to Start Android Dev</a:t>
            </a:r>
            <a:endParaRPr lang="en-US" altLang="en-GB"/>
          </a:p>
        </p:txBody>
      </p:sp>
      <p:sp>
        <p:nvSpPr>
          <p:cNvPr id="856" name="Google Shape;856;p32"/>
          <p:cNvSpPr txBox="1"/>
          <p:nvPr>
            <p:ph type="subTitle" idx="4"/>
          </p:nvPr>
        </p:nvSpPr>
        <p:spPr>
          <a:xfrm>
            <a:off x="395605" y="1851660"/>
            <a:ext cx="3189605" cy="513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High Config Laptop / PC</a:t>
            </a:r>
            <a:endParaRPr lang="en-US" altLang="en-GB"/>
          </a:p>
        </p:txBody>
      </p:sp>
      <p:sp>
        <p:nvSpPr>
          <p:cNvPr id="857" name="Google Shape;857;p32"/>
          <p:cNvSpPr txBox="1"/>
          <p:nvPr>
            <p:ph type="subTitle" idx="5"/>
          </p:nvPr>
        </p:nvSpPr>
        <p:spPr>
          <a:xfrm>
            <a:off x="3585315" y="185143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Android Studio IDE</a:t>
            </a:r>
            <a:endParaRPr lang="en-US" altLang="en-GB"/>
          </a:p>
        </p:txBody>
      </p:sp>
      <p:sp>
        <p:nvSpPr>
          <p:cNvPr id="858" name="Google Shape;858;p32"/>
          <p:cNvSpPr txBox="1"/>
          <p:nvPr>
            <p:ph type="subTitle" idx="1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Atleast 8 GB RAM PC/LAPTOP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with a Good Processor + (SSD) - Graphic (Optional)</a:t>
            </a:r>
            <a:endParaRPr lang="en-US" altLang="en-GB"/>
          </a:p>
        </p:txBody>
      </p:sp>
      <p:sp>
        <p:nvSpPr>
          <p:cNvPr id="859" name="Google Shape;859;p32"/>
          <p:cNvSpPr txBox="1"/>
          <p:nvPr>
            <p:ph type="subTitle" idx="2"/>
          </p:nvPr>
        </p:nvSpPr>
        <p:spPr>
          <a:xfrm>
            <a:off x="3627857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Official IDE for Android Development </a:t>
            </a:r>
            <a:endParaRPr lang="en-US" altLang="en-GB"/>
          </a:p>
        </p:txBody>
      </p:sp>
      <p:sp>
        <p:nvSpPr>
          <p:cNvPr id="860" name="Google Shape;860;p32"/>
          <p:cNvSpPr txBox="1"/>
          <p:nvPr>
            <p:ph type="subTitle" idx="3"/>
          </p:nvPr>
        </p:nvSpPr>
        <p:spPr>
          <a:xfrm>
            <a:off x="6372070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You need to download lot of Gradle Files / 3rd Party Dependencies / etc </a:t>
            </a:r>
            <a:endParaRPr lang="en-US" altLang="en-GB"/>
          </a:p>
        </p:txBody>
      </p:sp>
      <p:sp>
        <p:nvSpPr>
          <p:cNvPr id="861" name="Google Shape;861;p32"/>
          <p:cNvSpPr txBox="1"/>
          <p:nvPr>
            <p:ph type="subTitle" idx="6"/>
          </p:nvPr>
        </p:nvSpPr>
        <p:spPr>
          <a:xfrm>
            <a:off x="5579745" y="1862455"/>
            <a:ext cx="3577590" cy="513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Good Internet Connection </a:t>
            </a:r>
            <a:endParaRPr lang="en-US" altLang="en-GB"/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466" t="9366" r="6902" b="6009"/>
          <a:stretch>
            <a:fillRect/>
          </a:stretch>
        </p:blipFill>
        <p:spPr>
          <a:xfrm>
            <a:off x="1187450" y="3292475"/>
            <a:ext cx="1473835" cy="1021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rcRect l="3057" t="3037" r="2682" b="2499"/>
          <a:stretch>
            <a:fillRect/>
          </a:stretch>
        </p:blipFill>
        <p:spPr>
          <a:xfrm>
            <a:off x="4212590" y="3220085"/>
            <a:ext cx="1060450" cy="1060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264" t="6749" r="6056" b="3374"/>
          <a:stretch>
            <a:fillRect/>
          </a:stretch>
        </p:blipFill>
        <p:spPr>
          <a:xfrm>
            <a:off x="7019925" y="3220085"/>
            <a:ext cx="1211580" cy="100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2524</Words>
  <Application>WPS Presentation</Application>
  <PresentationFormat/>
  <Paragraphs>180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SimSun</vt:lpstr>
      <vt:lpstr>Wingdings</vt:lpstr>
      <vt:lpstr>Arial</vt:lpstr>
      <vt:lpstr>Montserrat</vt:lpstr>
      <vt:lpstr>Raleway</vt:lpstr>
      <vt:lpstr>Archivo</vt:lpstr>
      <vt:lpstr>Nunito Light</vt:lpstr>
      <vt:lpstr>Segoe Print</vt:lpstr>
      <vt:lpstr>PT Sans</vt:lpstr>
      <vt:lpstr>Proxima Nova Semibold</vt:lpstr>
      <vt:lpstr>Proxima Nova</vt:lpstr>
      <vt:lpstr>Microsoft YaHei</vt:lpstr>
      <vt:lpstr>Arial Unicode MS</vt:lpstr>
      <vt:lpstr>Sleep Cycle App Pitch Deck by Slidesgo</vt:lpstr>
      <vt:lpstr>Slidesgo Final Pages</vt:lpstr>
      <vt:lpstr>Getting Started with Android App Development in Kotlin</vt:lpstr>
      <vt:lpstr>   SACHIN  SAXENA </vt:lpstr>
      <vt:lpstr>06</vt:lpstr>
      <vt:lpstr>PowerPoint 演示文稿</vt:lpstr>
      <vt:lpstr>PowerPoint 演示文稿</vt:lpstr>
      <vt:lpstr>PowerPoint 演示文稿</vt:lpstr>
      <vt:lpstr>Introduction</vt:lpstr>
      <vt:lpstr>PowerPoint 演示文稿</vt:lpstr>
      <vt:lpstr>Tools to Start Android Dev</vt:lpstr>
      <vt:lpstr>Things You Should know Before Start Android Development</vt:lpstr>
      <vt:lpstr>PowerPoint 演示文稿</vt:lpstr>
      <vt:lpstr>PowerPoint 演示文稿</vt:lpstr>
      <vt:lpstr>PowerPoint 演示文稿</vt:lpstr>
      <vt:lpstr>PowerPoint 演示文稿</vt:lpstr>
      <vt:lpstr>Learn </vt:lpstr>
      <vt:lpstr>Learn </vt:lpstr>
      <vt:lpstr>Learn </vt:lpstr>
      <vt:lpstr> https://kotlinlang.org/docs/kotlin-tour-hello-world.html</vt:lpstr>
      <vt:lpstr>Points to Remember</vt:lpstr>
      <vt:lpstr>When you started u will feel Hard sometimes u failed , But Dont STOP , Try Again , you can ... </vt:lpstr>
      <vt:lpstr>Lets Dive.........</vt:lpstr>
      <vt:lpstr>PowerPoint 演示文稿</vt:lpstr>
      <vt:lpstr>Assignment to Do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Android App Development in Kotlin</dc:title>
  <dc:creator/>
  <cp:lastModifiedBy>sssax</cp:lastModifiedBy>
  <cp:revision>22</cp:revision>
  <dcterms:created xsi:type="dcterms:W3CDTF">2023-09-30T06:03:00Z</dcterms:created>
  <dcterms:modified xsi:type="dcterms:W3CDTF">2023-10-02T15:33:26Z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3C84B8DAC40A4A0485F57C30BC71B1A3_12</vt:lpwstr>
  </property>
  <property fmtid="{D5CDD505-2E9C-101B-9397-08002B2CF9AE}" pid="3" name="KSOProductBuildVer">
    <vt:lpwstr>1033-12.2.0.13215</vt:lpwstr>
  </property>
</Properties>
</file>